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57" r:id="rId3"/>
    <p:sldId id="1667" r:id="rId4"/>
    <p:sldId id="1722" r:id="rId5"/>
    <p:sldId id="1721" r:id="rId6"/>
    <p:sldId id="1723" r:id="rId7"/>
    <p:sldId id="1719" r:id="rId8"/>
    <p:sldId id="1718" r:id="rId9"/>
    <p:sldId id="1717" r:id="rId10"/>
    <p:sldId id="1716" r:id="rId11"/>
    <p:sldId id="1715" r:id="rId12"/>
    <p:sldId id="1713" r:id="rId13"/>
    <p:sldId id="1724" r:id="rId14"/>
    <p:sldId id="1712" r:id="rId15"/>
    <p:sldId id="1711" r:id="rId16"/>
    <p:sldId id="1710" r:id="rId17"/>
    <p:sldId id="1709" r:id="rId18"/>
    <p:sldId id="1708" r:id="rId19"/>
    <p:sldId id="1707" r:id="rId20"/>
    <p:sldId id="1706" r:id="rId21"/>
    <p:sldId id="1547" r:id="rId22"/>
    <p:sldId id="1657" r:id="rId23"/>
    <p:sldId id="1696" r:id="rId24"/>
    <p:sldId id="1695" r:id="rId25"/>
    <p:sldId id="1694" r:id="rId26"/>
    <p:sldId id="1693" r:id="rId27"/>
    <p:sldId id="1692" r:id="rId28"/>
    <p:sldId id="1691" r:id="rId29"/>
    <p:sldId id="1658" r:id="rId30"/>
    <p:sldId id="1659" r:id="rId31"/>
    <p:sldId id="1690" r:id="rId32"/>
    <p:sldId id="1689" r:id="rId33"/>
    <p:sldId id="1279" r:id="rId34"/>
    <p:sldId id="1660" r:id="rId35"/>
    <p:sldId id="1661" r:id="rId36"/>
    <p:sldId id="1622" r:id="rId37"/>
    <p:sldId id="1662" r:id="rId38"/>
    <p:sldId id="1684" r:id="rId39"/>
    <p:sldId id="1663" r:id="rId40"/>
    <p:sldId id="1685" r:id="rId41"/>
    <p:sldId id="1664" r:id="rId42"/>
    <p:sldId id="1686" r:id="rId43"/>
    <p:sldId id="1665" r:id="rId44"/>
    <p:sldId id="1687" r:id="rId45"/>
    <p:sldId id="1666" r:id="rId46"/>
    <p:sldId id="1688" r:id="rId47"/>
    <p:sldId id="391" r:id="rId48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F4AECA-4A73-1338-950E-99E55FF4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4341379"/>
            <a:ext cx="1494790" cy="20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3C428C-B9DD-0BA2-A101-8648A5BC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345" y="4584245"/>
            <a:ext cx="1993309" cy="21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D8C7C4-BA29-77F7-21F7-FCAB1FF7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835" y="1551763"/>
            <a:ext cx="3474241" cy="228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25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B60B68-6F93-21B9-7149-E1D2FB74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3" y="2277358"/>
            <a:ext cx="29813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4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8C73BD-C304-7DC9-2898-079676CB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14" y="2617255"/>
            <a:ext cx="2981324" cy="26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329BBD-F5DA-5A09-AEF4-C38A3AA4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17" y="3429000"/>
            <a:ext cx="2001520" cy="23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89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E5E04E-A0CA-F5EF-6877-28B6A1A6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3" y="3922177"/>
            <a:ext cx="2548890" cy="22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28256A-2283-27CC-5E98-3F5EB7C6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450" y="4660839"/>
            <a:ext cx="1907995" cy="20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8AC5FB-C9B1-EC48-486E-AFC605D4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5366259"/>
            <a:ext cx="1647444" cy="14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17.presumption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67434F-784C-8B06-54B2-CEE8E2A0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13" y="1611537"/>
            <a:ext cx="1835747" cy="169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31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17.presumption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18.precautionary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74C985-AC66-0399-013D-19FD7258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658" y="2793999"/>
            <a:ext cx="1652691" cy="17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Ten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ses.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1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0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2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AEB2-2CBD-449F-B110-D86AB85B8D57}"/>
              </a:ext>
            </a:extLst>
          </p:cNvPr>
          <p:cNvSpPr txBox="1"/>
          <p:nvPr/>
        </p:nvSpPr>
        <p:spPr>
          <a:xfrm>
            <a:off x="162560" y="386080"/>
            <a:ext cx="11866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 dinner.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preparing dinner.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prepared dinner.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walking the dog.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walk  the dog.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walking the dog.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2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Infinitives.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10425B-1C97-C900-7DA6-FEE8A19B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2" y="1423487"/>
            <a:ext cx="1814512" cy="20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4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9E0146-2C56-41B2-AF93-60EF7913B299}"/>
              </a:ext>
            </a:extLst>
          </p:cNvPr>
          <p:cNvSpPr txBox="1"/>
          <p:nvPr/>
        </p:nvSpPr>
        <p:spPr>
          <a:xfrm>
            <a:off x="5877560" y="1259840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4C831A-4818-4EE2-8259-CEA330040888}"/>
              </a:ext>
            </a:extLst>
          </p:cNvPr>
          <p:cNvSpPr txBox="1"/>
          <p:nvPr/>
        </p:nvSpPr>
        <p:spPr>
          <a:xfrm>
            <a:off x="3987800" y="1259839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BD4E6E-C7F3-4D29-BA83-2C7A1EF6B617}"/>
              </a:ext>
            </a:extLst>
          </p:cNvPr>
          <p:cNvSpPr txBox="1"/>
          <p:nvPr/>
        </p:nvSpPr>
        <p:spPr>
          <a:xfrm>
            <a:off x="985520" y="4465320"/>
            <a:ext cx="1022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Jim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decides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 stay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home.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2301CB-4BB2-41A1-906C-858042A252EF}"/>
              </a:ext>
            </a:extLst>
          </p:cNvPr>
          <p:cNvSpPr txBox="1"/>
          <p:nvPr/>
        </p:nvSpPr>
        <p:spPr>
          <a:xfrm>
            <a:off x="3754120" y="437276"/>
            <a:ext cx="484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Infinitives</a:t>
            </a:r>
          </a:p>
        </p:txBody>
      </p:sp>
    </p:spTree>
    <p:extLst>
      <p:ext uri="{BB962C8B-B14F-4D97-AF65-F5344CB8AC3E}">
        <p14:creationId xmlns:p14="http://schemas.microsoft.com/office/powerpoint/2010/main" val="389300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9E0146-2C56-41B2-AF93-60EF7913B299}"/>
              </a:ext>
            </a:extLst>
          </p:cNvPr>
          <p:cNvSpPr txBox="1"/>
          <p:nvPr/>
        </p:nvSpPr>
        <p:spPr>
          <a:xfrm>
            <a:off x="5877560" y="1259840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4C831A-4818-4EE2-8259-CEA330040888}"/>
              </a:ext>
            </a:extLst>
          </p:cNvPr>
          <p:cNvSpPr txBox="1"/>
          <p:nvPr/>
        </p:nvSpPr>
        <p:spPr>
          <a:xfrm>
            <a:off x="3987800" y="1259839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BD4E6E-C7F3-4D29-BA83-2C7A1EF6B617}"/>
              </a:ext>
            </a:extLst>
          </p:cNvPr>
          <p:cNvSpPr txBox="1"/>
          <p:nvPr/>
        </p:nvSpPr>
        <p:spPr>
          <a:xfrm>
            <a:off x="985520" y="4465320"/>
            <a:ext cx="1022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Jim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decides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 stay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home.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2301CB-4BB2-41A1-906C-858042A252EF}"/>
              </a:ext>
            </a:extLst>
          </p:cNvPr>
          <p:cNvSpPr txBox="1"/>
          <p:nvPr/>
        </p:nvSpPr>
        <p:spPr>
          <a:xfrm>
            <a:off x="3754120" y="437276"/>
            <a:ext cx="484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Infinitives</a:t>
            </a:r>
          </a:p>
        </p:txBody>
      </p:sp>
    </p:spTree>
    <p:extLst>
      <p:ext uri="{BB962C8B-B14F-4D97-AF65-F5344CB8AC3E}">
        <p14:creationId xmlns:p14="http://schemas.microsoft.com/office/powerpoint/2010/main" val="3339055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9E0146-2C56-41B2-AF93-60EF7913B299}"/>
              </a:ext>
            </a:extLst>
          </p:cNvPr>
          <p:cNvSpPr txBox="1"/>
          <p:nvPr/>
        </p:nvSpPr>
        <p:spPr>
          <a:xfrm>
            <a:off x="5877560" y="1259840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4C831A-4818-4EE2-8259-CEA330040888}"/>
              </a:ext>
            </a:extLst>
          </p:cNvPr>
          <p:cNvSpPr txBox="1"/>
          <p:nvPr/>
        </p:nvSpPr>
        <p:spPr>
          <a:xfrm>
            <a:off x="3987800" y="1259839"/>
            <a:ext cx="188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BD4E6E-C7F3-4D29-BA83-2C7A1EF6B617}"/>
              </a:ext>
            </a:extLst>
          </p:cNvPr>
          <p:cNvSpPr txBox="1"/>
          <p:nvPr/>
        </p:nvSpPr>
        <p:spPr>
          <a:xfrm>
            <a:off x="985520" y="4465320"/>
            <a:ext cx="1022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Jim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decides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 stay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home.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2301CB-4BB2-41A1-906C-858042A252EF}"/>
              </a:ext>
            </a:extLst>
          </p:cNvPr>
          <p:cNvSpPr txBox="1"/>
          <p:nvPr/>
        </p:nvSpPr>
        <p:spPr>
          <a:xfrm>
            <a:off x="3754120" y="437276"/>
            <a:ext cx="484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Infinitives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EB8E3D-8FEE-41C8-98B6-42D9FAAF04EA}"/>
              </a:ext>
            </a:extLst>
          </p:cNvPr>
          <p:cNvSpPr/>
          <p:nvPr/>
        </p:nvSpPr>
        <p:spPr>
          <a:xfrm>
            <a:off x="1869440" y="4345166"/>
            <a:ext cx="134112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A7E2B-B1A1-4908-AEC1-F1CB8234DC85}"/>
              </a:ext>
            </a:extLst>
          </p:cNvPr>
          <p:cNvSpPr txBox="1"/>
          <p:nvPr/>
        </p:nvSpPr>
        <p:spPr>
          <a:xfrm>
            <a:off x="1869440" y="4235966"/>
            <a:ext cx="34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4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712085" y="1978154"/>
            <a:ext cx="5248072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Grammar: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Infinitives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75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AFDEC8-F0F4-40B1-A6BB-E50B236E1859}"/>
              </a:ext>
            </a:extLst>
          </p:cNvPr>
          <p:cNvSpPr txBox="1"/>
          <p:nvPr/>
        </p:nvSpPr>
        <p:spPr>
          <a:xfrm>
            <a:off x="289560" y="4683760"/>
            <a:ext cx="1161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 fish      to explode       to snow       to jungle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522E8B-333E-49D8-B833-123449F2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51" y="2238973"/>
            <a:ext cx="1724455" cy="21794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D7622D5-B165-4D11-A334-42B68CE4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927" y="2631179"/>
            <a:ext cx="2325284" cy="18564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F6447EE-1B35-4ECE-962D-E57B18BD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841" y="2577359"/>
            <a:ext cx="1917822" cy="19641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5E46D0-4516-41CC-A19C-E8A8601D8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528" y="1826260"/>
            <a:ext cx="2028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808B28-A26B-4711-8508-61858F61BC8B}"/>
              </a:ext>
            </a:extLst>
          </p:cNvPr>
          <p:cNvSpPr txBox="1"/>
          <p:nvPr/>
        </p:nvSpPr>
        <p:spPr>
          <a:xfrm>
            <a:off x="362607" y="2364827"/>
            <a:ext cx="11466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cycle    to paint     to read     to eat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1BEE01-5F3D-4C96-A08D-7D5F8284FB9E}"/>
              </a:ext>
            </a:extLst>
          </p:cNvPr>
          <p:cNvSpPr txBox="1"/>
          <p:nvPr/>
        </p:nvSpPr>
        <p:spPr>
          <a:xfrm>
            <a:off x="362607" y="5743902"/>
            <a:ext cx="11466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      to write      to ski       to cook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F06B63-FA7E-430E-8358-FA6C9CE8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61" y="338545"/>
            <a:ext cx="1785386" cy="21210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6198DB-9B27-4467-9ABF-8395A6E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79" y="327990"/>
            <a:ext cx="1906808" cy="21150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572AF8-3E41-41BC-898D-B59324FD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600" y="406212"/>
            <a:ext cx="1906808" cy="20911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9D4C5B-863A-447A-8751-51B96906B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311" y="206236"/>
            <a:ext cx="1511014" cy="21585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6C3F66-C18B-4F86-B28B-3A931E669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52" y="3408084"/>
            <a:ext cx="1370483" cy="21536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F79DA7-357A-49C8-8301-810A3DABA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482" y="3632500"/>
            <a:ext cx="2111402" cy="211140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AD3FB97-0782-4B5C-9C2F-7929D1ECB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112" y="3346016"/>
            <a:ext cx="1898619" cy="239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959798-727B-48A0-93EB-AEFAF6E8B8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854" y="3463814"/>
            <a:ext cx="2004905" cy="22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8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528F8D-9E8A-4019-870F-4AFC00062D88}"/>
              </a:ext>
            </a:extLst>
          </p:cNvPr>
          <p:cNvSpPr txBox="1"/>
          <p:nvPr/>
        </p:nvSpPr>
        <p:spPr>
          <a:xfrm>
            <a:off x="193040" y="213360"/>
            <a:ext cx="11684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Identify the infinitive in each sentence and underline it in pencil.  Then find the main verb and underline it in red.  Put a box with a small &lt;s&gt; in the corner around the subject.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5F835-3068-4762-95D7-FB3D072F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1" y="923098"/>
            <a:ext cx="810259" cy="56756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E06226-5C3B-487C-AC29-52F8DFDFAC1B}"/>
              </a:ext>
            </a:extLst>
          </p:cNvPr>
          <p:cNvSpPr/>
          <p:nvPr/>
        </p:nvSpPr>
        <p:spPr>
          <a:xfrm>
            <a:off x="40640" y="5283093"/>
            <a:ext cx="110744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F270BB-521F-498A-B2B4-512CAB24C8D8}"/>
              </a:ext>
            </a:extLst>
          </p:cNvPr>
          <p:cNvSpPr txBox="1"/>
          <p:nvPr/>
        </p:nvSpPr>
        <p:spPr>
          <a:xfrm>
            <a:off x="254000" y="5507602"/>
            <a:ext cx="116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preferred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 eat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the new restaurant.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521071-97E0-46D7-8BE9-23179F9C4940}"/>
              </a:ext>
            </a:extLst>
          </p:cNvPr>
          <p:cNvSpPr txBox="1"/>
          <p:nvPr/>
        </p:nvSpPr>
        <p:spPr>
          <a:xfrm>
            <a:off x="60960" y="5193424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15564F2-BE9F-4F9F-9205-E7CB8399A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440" y="2950592"/>
            <a:ext cx="2133600" cy="25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90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 be helping to cook the dinner.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12864A-0CE8-40B0-A9E8-22E53A73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16" y="2082355"/>
            <a:ext cx="3883167" cy="44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20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helping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cook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dinner.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12864A-0CE8-40B0-A9E8-22E53A73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16" y="2082355"/>
            <a:ext cx="3883167" cy="442817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6F11E0-51F2-4828-A9E3-63482D10A46D}"/>
              </a:ext>
            </a:extLst>
          </p:cNvPr>
          <p:cNvSpPr/>
          <p:nvPr/>
        </p:nvSpPr>
        <p:spPr>
          <a:xfrm>
            <a:off x="243840" y="470819"/>
            <a:ext cx="110744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D2F6A7-C59A-409B-9005-331D8CF1EEF2}"/>
              </a:ext>
            </a:extLst>
          </p:cNvPr>
          <p:cNvSpPr txBox="1"/>
          <p:nvPr/>
        </p:nvSpPr>
        <p:spPr>
          <a:xfrm>
            <a:off x="264160" y="418274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2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demanded to speak to the manager.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3885E4-9373-4B95-AD7D-55230BD8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04" y="1905580"/>
            <a:ext cx="4736592" cy="47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CD8948-DBB1-F723-1ADC-6B6FF612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1" y="2294530"/>
            <a:ext cx="1814513" cy="196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040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demanded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speak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the manager.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3885E4-9373-4B95-AD7D-55230BD8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04" y="1905580"/>
            <a:ext cx="4736592" cy="47929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4A5775-4147-4BAF-98AC-DC7A0C17683E}"/>
              </a:ext>
            </a:extLst>
          </p:cNvPr>
          <p:cNvSpPr txBox="1"/>
          <p:nvPr/>
        </p:nvSpPr>
        <p:spPr>
          <a:xfrm>
            <a:off x="243840" y="146295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F72525-B264-49B7-A286-9F5E0481ADBB}"/>
              </a:ext>
            </a:extLst>
          </p:cNvPr>
          <p:cNvSpPr/>
          <p:nvPr/>
        </p:nvSpPr>
        <p:spPr>
          <a:xfrm>
            <a:off x="243840" y="328725"/>
            <a:ext cx="110744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80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student yearned to sing in the choir.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FF61DF-F49E-4FD0-B6A2-954D4232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16" y="2345054"/>
            <a:ext cx="6297567" cy="406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462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student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yearned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sing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choir.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FF61DF-F49E-4FD0-B6A2-954D4232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16" y="2345054"/>
            <a:ext cx="6297567" cy="406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075681-7BDC-4A96-B5B8-AAFFDBC59739}"/>
              </a:ext>
            </a:extLst>
          </p:cNvPr>
          <p:cNvSpPr/>
          <p:nvPr/>
        </p:nvSpPr>
        <p:spPr>
          <a:xfrm>
            <a:off x="1371600" y="392999"/>
            <a:ext cx="223520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ACB131-1B74-452A-AF4F-D821DD7D552F}"/>
              </a:ext>
            </a:extLst>
          </p:cNvPr>
          <p:cNvSpPr txBox="1"/>
          <p:nvPr/>
        </p:nvSpPr>
        <p:spPr>
          <a:xfrm>
            <a:off x="1371600" y="246092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3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pretended to be dinosaurs.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889456-DABA-414B-B77A-87E1E05A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10" y="1717040"/>
            <a:ext cx="3642360" cy="48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0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243840" y="548640"/>
            <a:ext cx="112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pretended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dinosaurs.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889456-DABA-414B-B77A-87E1E05A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10" y="1717040"/>
            <a:ext cx="3642360" cy="48564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22AD04-BD7F-494F-909B-36FB01891FAE}"/>
              </a:ext>
            </a:extLst>
          </p:cNvPr>
          <p:cNvSpPr txBox="1"/>
          <p:nvPr/>
        </p:nvSpPr>
        <p:spPr>
          <a:xfrm>
            <a:off x="1595120" y="256252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390E3F-938D-42A6-8D52-066A2A266CC7}"/>
              </a:ext>
            </a:extLst>
          </p:cNvPr>
          <p:cNvSpPr/>
          <p:nvPr/>
        </p:nvSpPr>
        <p:spPr>
          <a:xfrm>
            <a:off x="1595120" y="392999"/>
            <a:ext cx="230759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611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71120" y="548640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tourist hoped to see many monuments.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360E00-FAA7-430A-9953-34617D7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58" y="1404937"/>
            <a:ext cx="3053873" cy="221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1FF536A-6B60-4BFC-8B8E-98B177BB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662" y="1460689"/>
            <a:ext cx="25241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826325-47F5-466B-81DF-7AA8892E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597" y="3770954"/>
            <a:ext cx="1892293" cy="297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E83EF19-840E-4DB6-86B3-9A4EA4FE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9" y="4069208"/>
            <a:ext cx="3218022" cy="25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69E065-73BF-4ECD-8CEF-3E5AEE833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3480435"/>
            <a:ext cx="18859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7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4F9D0-2737-4058-82AC-30BB8424FBEB}"/>
              </a:ext>
            </a:extLst>
          </p:cNvPr>
          <p:cNvSpPr txBox="1"/>
          <p:nvPr/>
        </p:nvSpPr>
        <p:spPr>
          <a:xfrm>
            <a:off x="71120" y="548640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tourist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see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many monuments.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360E00-FAA7-430A-9953-34617D7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58" y="1404937"/>
            <a:ext cx="3053873" cy="221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1FF536A-6B60-4BFC-8B8E-98B177BB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662" y="1460689"/>
            <a:ext cx="25241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826325-47F5-466B-81DF-7AA8892E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597" y="3770954"/>
            <a:ext cx="1892293" cy="297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E83EF19-840E-4DB6-86B3-9A4EA4FE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9" y="4069208"/>
            <a:ext cx="3218022" cy="25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69E065-73BF-4ECD-8CEF-3E5AEE833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3480435"/>
            <a:ext cx="1885950" cy="282892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8B033A-8CBD-4A9D-A16B-0A028BC6BFDB}"/>
              </a:ext>
            </a:extLst>
          </p:cNvPr>
          <p:cNvSpPr/>
          <p:nvPr/>
        </p:nvSpPr>
        <p:spPr>
          <a:xfrm>
            <a:off x="1178560" y="308259"/>
            <a:ext cx="2072640" cy="8635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926675-9496-4AEE-9BF2-650A75A1CFBC}"/>
              </a:ext>
            </a:extLst>
          </p:cNvPr>
          <p:cNvSpPr txBox="1"/>
          <p:nvPr/>
        </p:nvSpPr>
        <p:spPr>
          <a:xfrm>
            <a:off x="1178560" y="183026"/>
            <a:ext cx="38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72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D33E33-182A-F647-347A-80D4A510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72" y="2661490"/>
            <a:ext cx="1625252" cy="21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441D59-4CF5-0732-FDAE-9912D72A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16" y="2632853"/>
            <a:ext cx="2098706" cy="20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48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F71DD3-8F7A-DA1A-5AA1-4A1B20C3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2" y="4132502"/>
            <a:ext cx="3104833" cy="200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96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DF5BDB-AA0F-9261-D498-F0C69A74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660840"/>
            <a:ext cx="3184825" cy="181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61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D26947-569A-360C-B89B-E42FA585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74" y="4116263"/>
            <a:ext cx="21526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853</Words>
  <Application>Microsoft Office PowerPoint</Application>
  <PresentationFormat>ワイド画面</PresentationFormat>
  <Paragraphs>313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4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332</cp:revision>
  <cp:lastPrinted>2021-04-03T11:46:44Z</cp:lastPrinted>
  <dcterms:created xsi:type="dcterms:W3CDTF">2020-10-31T02:23:16Z</dcterms:created>
  <dcterms:modified xsi:type="dcterms:W3CDTF">2023-07-29T12:14:09Z</dcterms:modified>
</cp:coreProperties>
</file>