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1634" r:id="rId3"/>
    <p:sldId id="1649" r:id="rId4"/>
    <p:sldId id="317" r:id="rId5"/>
    <p:sldId id="1656" r:id="rId6"/>
    <p:sldId id="1705" r:id="rId7"/>
    <p:sldId id="1199" r:id="rId8"/>
    <p:sldId id="1201" r:id="rId9"/>
    <p:sldId id="1198" r:id="rId10"/>
    <p:sldId id="1202" r:id="rId11"/>
    <p:sldId id="3261" r:id="rId12"/>
    <p:sldId id="3262" r:id="rId13"/>
    <p:sldId id="1571" r:id="rId14"/>
    <p:sldId id="332" r:id="rId15"/>
    <p:sldId id="1697" r:id="rId16"/>
    <p:sldId id="864" r:id="rId17"/>
    <p:sldId id="1698" r:id="rId18"/>
    <p:sldId id="1699" r:id="rId19"/>
    <p:sldId id="1700" r:id="rId20"/>
    <p:sldId id="1701" r:id="rId21"/>
    <p:sldId id="1702" r:id="rId22"/>
    <p:sldId id="1703" r:id="rId23"/>
    <p:sldId id="1704" r:id="rId24"/>
    <p:sldId id="339" r:id="rId25"/>
    <p:sldId id="340" r:id="rId26"/>
    <p:sldId id="3263" r:id="rId27"/>
    <p:sldId id="341" r:id="rId28"/>
    <p:sldId id="3264" r:id="rId29"/>
    <p:sldId id="342" r:id="rId30"/>
    <p:sldId id="3265" r:id="rId31"/>
    <p:sldId id="391" r:id="rId32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41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8" tIns="49534" rIns="99068" bIns="495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9068" tIns="49534" rIns="99068" bIns="495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7477804" y="3429000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4b-25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194560"/>
            <a:ext cx="1208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viously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decessor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arrange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81280" y="5548705"/>
            <a:ext cx="130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liminary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sumption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cautionary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1EE9752-38D2-416A-B69E-D8C54B6C0C33}"/>
              </a:ext>
            </a:extLst>
          </p:cNvPr>
          <p:cNvSpPr txBox="1"/>
          <p:nvPr/>
        </p:nvSpPr>
        <p:spPr>
          <a:xfrm>
            <a:off x="29099" y="6287369"/>
            <a:ext cx="813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23AB96-8129-40FB-B650-E287563BE434}"/>
              </a:ext>
            </a:extLst>
          </p:cNvPr>
          <p:cNvSpPr txBox="1"/>
          <p:nvPr/>
        </p:nvSpPr>
        <p:spPr>
          <a:xfrm>
            <a:off x="9245600" y="2878218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D3E574-CF4C-4D20-9A8D-3857BD026560}"/>
              </a:ext>
            </a:extLst>
          </p:cNvPr>
          <p:cNvSpPr txBox="1"/>
          <p:nvPr/>
        </p:nvSpPr>
        <p:spPr>
          <a:xfrm>
            <a:off x="111760" y="2878218"/>
            <a:ext cx="3596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Happening before something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D70A1D3-7E3A-491F-B93A-8994440F0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72020"/>
            <a:ext cx="2001520" cy="231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1A32419-9CC0-4B17-9465-91F59D96C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40" y="112359"/>
            <a:ext cx="2548890" cy="223236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A9B0DD1-B48B-4003-BB18-B06A1CD4C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585" y="134175"/>
            <a:ext cx="1982587" cy="214119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5B638F7-49DD-4448-B333-E5DDD5E83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80" y="3457159"/>
            <a:ext cx="2226564" cy="201612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73F34D6-740E-4C79-8AF5-5BCDD50EF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2173" y="3115569"/>
            <a:ext cx="2834640" cy="262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B0194C8-503F-419E-8761-E5BE9324DD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9669" y="3038355"/>
            <a:ext cx="2447670" cy="259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4E3BC24-D426-EF61-EB6A-74DAF5E4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793" y="76241"/>
            <a:ext cx="1338889" cy="147982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23BE169-F28B-8552-CC53-233F80E17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411" y="10000"/>
            <a:ext cx="1490722" cy="161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44456FB-F523-862A-E2BF-99B051702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87" y="76241"/>
            <a:ext cx="1104802" cy="14819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0F5432A-BA3E-F7CD-EBB8-54F97FC9F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7217" y="76241"/>
            <a:ext cx="1475020" cy="147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F8D027F-8EDB-8F85-BBBA-DF09EFD28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772" y="193484"/>
            <a:ext cx="2014413" cy="129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BA16757-5CDE-8973-A476-F4E11037D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1399" y="302827"/>
            <a:ext cx="1929379" cy="109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637A189-7286-68F2-FFF1-9D19EF50D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7970" y="2345852"/>
            <a:ext cx="1380279" cy="13986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1F54CA5-39AE-E36A-4B7D-5913A7897F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4978" y="2279214"/>
            <a:ext cx="1162220" cy="159866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FEE4F1E-8368-7CD5-61A0-5E09C731C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087" y="2177497"/>
            <a:ext cx="1526673" cy="163690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BCC451D-F435-5DB5-F7F4-5F3EEC88A9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3403" y="4824096"/>
            <a:ext cx="1380279" cy="124982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4F94BC9-40C5-5EDA-CDBA-1D34C50F88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66407" y="2384495"/>
            <a:ext cx="2130564" cy="1402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0E8A70F-1BD4-2773-CC38-D138A5DAFB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21467" y="2473136"/>
            <a:ext cx="1721485" cy="124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EA17ABF-3AB0-706A-2BEB-87D9442020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7206" y="2312268"/>
            <a:ext cx="1834061" cy="163066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19F554F-384E-57B5-AAD2-A80C3B0D48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69223" y="4570051"/>
            <a:ext cx="1380279" cy="159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BED5A33-1DC4-A062-13D4-83A6C09CCC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5891" y="4668499"/>
            <a:ext cx="1427040" cy="124982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61B43BF-A75C-4658-B675-0481A6E78A5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80029" y="4576817"/>
            <a:ext cx="1312117" cy="141708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A584B2C-20DF-6773-AC23-B39E763E77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29536" y="4509695"/>
            <a:ext cx="1834061" cy="1696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CEFCD31-D0D3-4C61-AFCF-75730AE89D9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69042" y="4614548"/>
            <a:ext cx="1205872" cy="127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97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71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6712085" y="1978154"/>
            <a:ext cx="5248072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lling</a:t>
            </a: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&lt;pre-&gt;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8" y="666729"/>
            <a:ext cx="5231460" cy="5165112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432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Delays were preventing the premiere of a controversial new play.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5E095F-8E99-4D46-BE5B-40B3B1CE5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39" y="3220346"/>
            <a:ext cx="5557893" cy="369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5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Delays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were preventing the premiere of a controversial new play.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5E095F-8E99-4D46-BE5B-40B3B1CE5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39" y="3220346"/>
            <a:ext cx="5557893" cy="369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05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Delays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preventing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premiere of a controversial new play.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5E095F-8E99-4D46-BE5B-40B3B1CE5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39" y="3220346"/>
            <a:ext cx="5557893" cy="369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80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Delays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preventing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premiere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of a controversial new play.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5E095F-8E99-4D46-BE5B-40B3B1CE5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39" y="3220346"/>
            <a:ext cx="5557893" cy="369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50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Delays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preventing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premiere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of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controversial new play.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5E095F-8E99-4D46-BE5B-40B3B1CE5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39" y="3220346"/>
            <a:ext cx="5557893" cy="369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35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F72E46-446C-4B38-B19F-C285DFD3EE89}"/>
              </a:ext>
            </a:extLst>
          </p:cNvPr>
          <p:cNvSpPr txBox="1"/>
          <p:nvPr/>
        </p:nvSpPr>
        <p:spPr>
          <a:xfrm>
            <a:off x="-365760" y="475863"/>
            <a:ext cx="1109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will write a sequel to the novel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3E34E7-F0C2-4C17-8760-B714EB970D6A}"/>
              </a:ext>
            </a:extLst>
          </p:cNvPr>
          <p:cNvSpPr txBox="1"/>
          <p:nvPr/>
        </p:nvSpPr>
        <p:spPr>
          <a:xfrm>
            <a:off x="11074400" y="121920"/>
            <a:ext cx="111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C000"/>
                </a:solidFill>
              </a:rPr>
              <a:t> </a:t>
            </a:r>
            <a:r>
              <a:rPr lang="ja-JP" altLang="en-US" sz="4000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★</a:t>
            </a:r>
            <a:endParaRPr kumimoji="1" lang="ja-JP" altLang="en-US" sz="4000" b="1" dirty="0"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F56B623-2FE2-4BE2-9F34-6D8F0B346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525" y="4383088"/>
            <a:ext cx="1329381" cy="220344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15929A0-E777-48E2-8009-276E4F849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906" y="2301299"/>
            <a:ext cx="3007201" cy="225540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E96D135-7117-498A-B185-B86AE259B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80" y="4365962"/>
            <a:ext cx="1482867" cy="22205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58646CC-6232-4F0B-A72E-CC41D62C7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11" y="2316481"/>
            <a:ext cx="5506421" cy="428117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4A1D40F-9A7C-4DC3-8431-7706D14EF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8929" y="1549782"/>
            <a:ext cx="737679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61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Delays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preventing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premiere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of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controversial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new play.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5E095F-8E99-4D46-BE5B-40B3B1CE5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39" y="3220346"/>
            <a:ext cx="5557893" cy="369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04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Delays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preventing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premiere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of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controversial new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play.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5E095F-8E99-4D46-BE5B-40B3B1CE5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39" y="3220346"/>
            <a:ext cx="5557893" cy="369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5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Delays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preventing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premiere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of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controversial new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play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5E095F-8E99-4D46-BE5B-40B3B1CE5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39" y="3220346"/>
            <a:ext cx="5557893" cy="369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44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Delays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preventing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premiere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of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controversial new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play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5E095F-8E99-4D46-BE5B-40B3B1CE5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39" y="3220346"/>
            <a:ext cx="5557893" cy="369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AC9606F-8FFF-4F3D-9C28-148CF4E73FD7}"/>
              </a:ext>
            </a:extLst>
          </p:cNvPr>
          <p:cNvSpPr txBox="1"/>
          <p:nvPr/>
        </p:nvSpPr>
        <p:spPr>
          <a:xfrm>
            <a:off x="660400" y="5130800"/>
            <a:ext cx="495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Abadi" panose="020B0604020104020204" pitchFamily="34" charset="0"/>
              </a:rPr>
              <a:t>3</a:t>
            </a:r>
            <a:r>
              <a:rPr kumimoji="1" lang="en-US" altLang="ja-JP" sz="3600" baseline="30000" dirty="0">
                <a:latin typeface="Abadi" panose="020B0604020104020204" pitchFamily="34" charset="0"/>
              </a:rPr>
              <a:t>rd</a:t>
            </a:r>
            <a:r>
              <a:rPr kumimoji="1" lang="en-US" altLang="ja-JP" sz="3600" dirty="0">
                <a:latin typeface="Abadi" panose="020B0604020104020204" pitchFamily="34" charset="0"/>
              </a:rPr>
              <a:t> person plural</a:t>
            </a:r>
          </a:p>
          <a:p>
            <a:r>
              <a:rPr lang="en-US" altLang="ja-JP" sz="3600" dirty="0">
                <a:latin typeface="Abadi" panose="020B0604020104020204" pitchFamily="34" charset="0"/>
              </a:rPr>
              <a:t>Past continuous</a:t>
            </a:r>
            <a:endParaRPr kumimoji="1" lang="ja-JP" altLang="en-US" sz="3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1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159954" y="324175"/>
            <a:ext cx="73639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2D371FC-0994-43A2-96DD-C6EC76EE6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00" y="1886923"/>
            <a:ext cx="5862320" cy="453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159954" y="324175"/>
            <a:ext cx="73639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They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pared to ascend the majestic mountain.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2D371FC-0994-43A2-96DD-C6EC76EE6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00" y="1886923"/>
            <a:ext cx="5862320" cy="453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4619181"/>
      </p:ext>
    </p:extLst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366572" y="837651"/>
            <a:ext cx="7585253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DB727F-ABBA-458A-89E7-BFF68D97F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0" y="3153746"/>
            <a:ext cx="4788626" cy="352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366572" y="837651"/>
            <a:ext cx="7585253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cyclists had not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dicted the abysmal weather.</a:t>
            </a: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DB727F-ABBA-458A-89E7-BFF68D97F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0" y="3153746"/>
            <a:ext cx="4788626" cy="352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4728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307448" y="652061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634EDE-6127-44D6-AFB0-4CAD3D043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480" y="4095750"/>
            <a:ext cx="4114800" cy="27622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B024B14-D184-4A5E-A4F4-5C644E797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25" y="4090272"/>
            <a:ext cx="451485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F72E46-446C-4B38-B19F-C285DFD3EE89}"/>
              </a:ext>
            </a:extLst>
          </p:cNvPr>
          <p:cNvSpPr txBox="1"/>
          <p:nvPr/>
        </p:nvSpPr>
        <p:spPr>
          <a:xfrm>
            <a:off x="-365760" y="475863"/>
            <a:ext cx="1109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write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sequel to the novel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3E34E7-F0C2-4C17-8760-B714EB970D6A}"/>
              </a:ext>
            </a:extLst>
          </p:cNvPr>
          <p:cNvSpPr txBox="1"/>
          <p:nvPr/>
        </p:nvSpPr>
        <p:spPr>
          <a:xfrm>
            <a:off x="11074400" y="121920"/>
            <a:ext cx="111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C000"/>
                </a:solidFill>
              </a:rPr>
              <a:t> </a:t>
            </a:r>
            <a:r>
              <a:rPr lang="ja-JP" altLang="en-US" sz="4000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★</a:t>
            </a:r>
            <a:endParaRPr kumimoji="1" lang="ja-JP" altLang="en-US" sz="4000" b="1" dirty="0"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F56B623-2FE2-4BE2-9F34-6D8F0B346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525" y="4383088"/>
            <a:ext cx="1329381" cy="220344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15929A0-E777-48E2-8009-276E4F849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906" y="2301299"/>
            <a:ext cx="3007201" cy="225540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E96D135-7117-498A-B185-B86AE259B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80" y="4365962"/>
            <a:ext cx="1482867" cy="22205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58646CC-6232-4F0B-A72E-CC41D62C7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11" y="2316481"/>
            <a:ext cx="5506421" cy="428117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4A1D40F-9A7C-4DC3-8431-7706D14EF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8929" y="1549782"/>
            <a:ext cx="7376799" cy="1072989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B26C065B-55EF-4EF3-B006-6783179A6335}"/>
              </a:ext>
            </a:extLst>
          </p:cNvPr>
          <p:cNvSpPr/>
          <p:nvPr/>
        </p:nvSpPr>
        <p:spPr>
          <a:xfrm>
            <a:off x="2637127" y="1556598"/>
            <a:ext cx="2600960" cy="817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B5D3786-E5E3-4A3C-B4C3-227B7434FA91}"/>
              </a:ext>
            </a:extLst>
          </p:cNvPr>
          <p:cNvSpPr/>
          <p:nvPr/>
        </p:nvSpPr>
        <p:spPr>
          <a:xfrm>
            <a:off x="111760" y="234889"/>
            <a:ext cx="1270000" cy="8399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50701DD-0E53-47B4-9DE6-66480CB001BC}"/>
              </a:ext>
            </a:extLst>
          </p:cNvPr>
          <p:cNvSpPr txBox="1"/>
          <p:nvPr/>
        </p:nvSpPr>
        <p:spPr>
          <a:xfrm>
            <a:off x="111760" y="234889"/>
            <a:ext cx="468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460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307448" y="652061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Prehistoric creatures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ceded our modern animals.</a:t>
            </a: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634EDE-6127-44D6-AFB0-4CAD3D043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480" y="4095750"/>
            <a:ext cx="4114800" cy="27622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B024B14-D184-4A5E-A4F4-5C644E797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25" y="4090272"/>
            <a:ext cx="451485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685768"/>
      </p:ext>
    </p:extLst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4964989" y="1056640"/>
            <a:ext cx="6581837" cy="415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Prefixes.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F17A23E6-DB4E-45B7-A4D5-5237DBC02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957242"/>
              </p:ext>
            </p:extLst>
          </p:nvPr>
        </p:nvGraphicFramePr>
        <p:xfrm>
          <a:off x="187960" y="915700"/>
          <a:ext cx="11816080" cy="5026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212394272"/>
                    </a:ext>
                  </a:extLst>
                </a:gridCol>
                <a:gridCol w="1838960">
                  <a:extLst>
                    <a:ext uri="{9D8B030D-6E8A-4147-A177-3AD203B41FA5}">
                      <a16:colId xmlns:a16="http://schemas.microsoft.com/office/drawing/2014/main" val="1237899681"/>
                    </a:ext>
                  </a:extLst>
                </a:gridCol>
                <a:gridCol w="2418080">
                  <a:extLst>
                    <a:ext uri="{9D8B030D-6E8A-4147-A177-3AD203B41FA5}">
                      <a16:colId xmlns:a16="http://schemas.microsoft.com/office/drawing/2014/main" val="3453586463"/>
                    </a:ext>
                  </a:extLst>
                </a:gridCol>
                <a:gridCol w="2987040">
                  <a:extLst>
                    <a:ext uri="{9D8B030D-6E8A-4147-A177-3AD203B41FA5}">
                      <a16:colId xmlns:a16="http://schemas.microsoft.com/office/drawing/2014/main" val="363532119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52450844"/>
                    </a:ext>
                  </a:extLst>
                </a:gridCol>
              </a:tblGrid>
              <a:tr h="7149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un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de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dis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mis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semi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219855"/>
                  </a:ext>
                </a:extLst>
              </a:tr>
              <a:tr h="17039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 unhappy</a:t>
                      </a:r>
                    </a:p>
                    <a:p>
                      <a:pPr algn="ctr"/>
                      <a:r>
                        <a:rPr kumimoji="1" lang="en-US" altLang="ja-JP" sz="2800" dirty="0"/>
                        <a:t> unlucky</a:t>
                      </a:r>
                    </a:p>
                    <a:p>
                      <a:pPr algn="ctr"/>
                      <a:r>
                        <a:rPr kumimoji="1" lang="en-US" altLang="ja-JP" sz="2800" dirty="0"/>
                        <a:t> undo</a:t>
                      </a:r>
                    </a:p>
                    <a:p>
                      <a:pPr algn="ctr"/>
                      <a:r>
                        <a:rPr kumimoji="1" lang="ja-JP" altLang="en-US" sz="2800" dirty="0"/>
                        <a:t> </a:t>
                      </a:r>
                      <a:r>
                        <a:rPr kumimoji="1" lang="en-US" altLang="ja-JP" sz="2800" dirty="0"/>
                        <a:t>unlock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 decode</a:t>
                      </a:r>
                    </a:p>
                    <a:p>
                      <a:pPr algn="ctr"/>
                      <a:r>
                        <a:rPr kumimoji="1" lang="en-US" altLang="ja-JP" sz="2800" dirty="0"/>
                        <a:t> decline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 disappear</a:t>
                      </a:r>
                    </a:p>
                    <a:p>
                      <a:pPr algn="ctr"/>
                      <a:r>
                        <a:rPr kumimoji="1" lang="en-US" altLang="ja-JP" sz="2800" dirty="0"/>
                        <a:t> disagree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 misbehave</a:t>
                      </a:r>
                    </a:p>
                    <a:p>
                      <a:pPr algn="ctr"/>
                      <a:r>
                        <a:rPr kumimoji="1" lang="en-US" altLang="ja-JP" sz="2800" dirty="0"/>
                        <a:t> mistake</a:t>
                      </a:r>
                    </a:p>
                    <a:p>
                      <a:pPr algn="ctr"/>
                      <a:r>
                        <a:rPr kumimoji="1" lang="en-US" altLang="ja-JP" sz="2800" dirty="0"/>
                        <a:t> misunderstand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 semifinal</a:t>
                      </a:r>
                    </a:p>
                    <a:p>
                      <a:pPr algn="ctr"/>
                      <a:r>
                        <a:rPr kumimoji="1" lang="en-US" altLang="ja-JP" sz="2800" dirty="0"/>
                        <a:t> semicircle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475500"/>
                  </a:ext>
                </a:extLst>
              </a:tr>
              <a:tr h="7149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err="1"/>
                        <a:t>im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non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re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mid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b="1" dirty="0">
                          <a:solidFill>
                            <a:srgbClr val="FF0000"/>
                          </a:solidFill>
                        </a:rPr>
                        <a:t>Good job!</a:t>
                      </a:r>
                      <a:endParaRPr kumimoji="1" lang="ja-JP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236373"/>
                  </a:ext>
                </a:extLst>
              </a:tr>
              <a:tr h="17039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 impatient</a:t>
                      </a:r>
                    </a:p>
                    <a:p>
                      <a:pPr algn="ctr"/>
                      <a:r>
                        <a:rPr kumimoji="1" lang="en-US" altLang="ja-JP" sz="2800" dirty="0"/>
                        <a:t> impossible</a:t>
                      </a:r>
                    </a:p>
                    <a:p>
                      <a:pPr algn="ctr"/>
                      <a:r>
                        <a:rPr kumimoji="1" lang="en-US" altLang="ja-JP" sz="2800" dirty="0"/>
                        <a:t> immature</a:t>
                      </a:r>
                    </a:p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nonsense</a:t>
                      </a:r>
                    </a:p>
                    <a:p>
                      <a:pPr algn="ctr"/>
                      <a:r>
                        <a:rPr kumimoji="1" lang="en-US" altLang="ja-JP" sz="2800" dirty="0"/>
                        <a:t> nonstop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 rediscover</a:t>
                      </a:r>
                    </a:p>
                    <a:p>
                      <a:pPr algn="ctr"/>
                      <a:r>
                        <a:rPr kumimoji="1" lang="en-US" altLang="ja-JP" sz="2800" dirty="0"/>
                        <a:t> refill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 midnight</a:t>
                      </a:r>
                    </a:p>
                    <a:p>
                      <a:pPr algn="ctr"/>
                      <a:r>
                        <a:rPr kumimoji="1" lang="en-US" altLang="ja-JP" sz="2800" dirty="0"/>
                        <a:t> midday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071845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CC9D7BE4-C30A-4C76-B19C-460B5D75F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041" y="4134612"/>
            <a:ext cx="1831137" cy="18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6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F691F4-D607-49AD-AA86-E8ABD139897C}"/>
              </a:ext>
            </a:extLst>
          </p:cNvPr>
          <p:cNvSpPr txBox="1"/>
          <p:nvPr/>
        </p:nvSpPr>
        <p:spPr>
          <a:xfrm>
            <a:off x="1066800" y="619760"/>
            <a:ext cx="879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recycle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525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120641" y="1056640"/>
            <a:ext cx="6129516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&lt;pre-&gt;</a:t>
            </a:r>
          </a:p>
        </p:txBody>
      </p:sp>
    </p:spTree>
    <p:extLst>
      <p:ext uri="{BB962C8B-B14F-4D97-AF65-F5344CB8AC3E}">
        <p14:creationId xmlns:p14="http://schemas.microsoft.com/office/powerpoint/2010/main" val="42859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95547" y="2017339"/>
            <a:ext cx="11474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pare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vent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fix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364039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vail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view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dict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4A60CA-BA72-4B0F-A76E-5DAB116E9669}"/>
              </a:ext>
            </a:extLst>
          </p:cNvPr>
          <p:cNvSpPr txBox="1"/>
          <p:nvPr/>
        </p:nvSpPr>
        <p:spPr>
          <a:xfrm>
            <a:off x="182880" y="6023098"/>
            <a:ext cx="421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C6FFFA-D09B-44A2-BC9F-B22908FA6230}"/>
              </a:ext>
            </a:extLst>
          </p:cNvPr>
          <p:cNvSpPr txBox="1"/>
          <p:nvPr/>
        </p:nvSpPr>
        <p:spPr>
          <a:xfrm>
            <a:off x="182880" y="2818251"/>
            <a:ext cx="349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o make something ready, or to get ready for something 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B2D6FB-2C99-4A9C-955D-A1C78956CEB5}"/>
              </a:ext>
            </a:extLst>
          </p:cNvPr>
          <p:cNvSpPr txBox="1"/>
          <p:nvPr/>
        </p:nvSpPr>
        <p:spPr>
          <a:xfrm>
            <a:off x="3832860" y="2818250"/>
            <a:ext cx="418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o stop something happening, or to stop someone doing something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4E87D1-1C3E-447C-933D-DFCE3ADCC828}"/>
              </a:ext>
            </a:extLst>
          </p:cNvPr>
          <p:cNvSpPr txBox="1"/>
          <p:nvPr/>
        </p:nvSpPr>
        <p:spPr>
          <a:xfrm>
            <a:off x="8011160" y="2829822"/>
            <a:ext cx="418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A letter or some letters that are added at the beginning of a word to change its meaning.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699343-9E76-46EF-ACA2-1F944E4AF97A}"/>
              </a:ext>
            </a:extLst>
          </p:cNvPr>
          <p:cNvSpPr txBox="1"/>
          <p:nvPr/>
        </p:nvSpPr>
        <p:spPr>
          <a:xfrm>
            <a:off x="8158480" y="6130820"/>
            <a:ext cx="349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o say that something will happen in the future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7B3E194-2A22-4891-89CD-2480FF3F0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38" y="154003"/>
            <a:ext cx="1814512" cy="200551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AE4EAE9-A523-4FF8-9E5D-8990348AA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103" y="154003"/>
            <a:ext cx="1814513" cy="196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9D64720-3016-481C-9C4F-14A97FD4B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120" y="1417"/>
            <a:ext cx="1625252" cy="218005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8967FDF-830C-4EC2-8F9F-1AC9679FB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44" y="3401780"/>
            <a:ext cx="2098706" cy="209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99C0D1F-7FAD-4DE2-9BAD-7FF02D45B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145" y="3571393"/>
            <a:ext cx="3104833" cy="200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282CF58-6D77-44DC-A55D-064E1EF7E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2673" y="3672392"/>
            <a:ext cx="3184825" cy="181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2487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82880" y="2087798"/>
            <a:ext cx="1255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cede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miere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cedent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82880" y="5478090"/>
            <a:ext cx="1297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historic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ference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mature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ED96D2-4E4D-4915-B15C-CA43D0E0C2A0}"/>
              </a:ext>
            </a:extLst>
          </p:cNvPr>
          <p:cNvSpPr txBox="1"/>
          <p:nvPr/>
        </p:nvSpPr>
        <p:spPr>
          <a:xfrm>
            <a:off x="101600" y="6262089"/>
            <a:ext cx="1176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C4AB6D-8096-45CC-8F81-99FD1960A31D}"/>
              </a:ext>
            </a:extLst>
          </p:cNvPr>
          <p:cNvSpPr txBox="1"/>
          <p:nvPr/>
        </p:nvSpPr>
        <p:spPr>
          <a:xfrm>
            <a:off x="21699" y="2863614"/>
            <a:ext cx="10731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CEE622F-AE70-47FB-B5B2-8678FC6E5A80}"/>
              </a:ext>
            </a:extLst>
          </p:cNvPr>
          <p:cNvSpPr txBox="1"/>
          <p:nvPr/>
        </p:nvSpPr>
        <p:spPr>
          <a:xfrm>
            <a:off x="386080" y="2863614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36F031-D685-4A84-8A88-680D9268EAC8}"/>
              </a:ext>
            </a:extLst>
          </p:cNvPr>
          <p:cNvSpPr txBox="1"/>
          <p:nvPr/>
        </p:nvSpPr>
        <p:spPr>
          <a:xfrm>
            <a:off x="203200" y="6224033"/>
            <a:ext cx="4033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From a very long time ago, before anything was written down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696AB39-CE3F-4C5B-AB94-67791734F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" y="-19319"/>
            <a:ext cx="2152650" cy="21812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F3DA737-278E-42A9-B2E2-4BD616A85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0" y="226579"/>
            <a:ext cx="1494790" cy="20561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321348A-290B-4E02-9399-B2C86EB8B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6227" y="24676"/>
            <a:ext cx="1993309" cy="213723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1D4B174-0A0B-4D12-8DC7-2EACB73B5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90" y="3318217"/>
            <a:ext cx="3474241" cy="228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F4549F1-B6EE-457B-82FD-BB9C17F9E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720" y="3444810"/>
            <a:ext cx="2981325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C883CD8-2BA2-40EA-8A60-5F9639F9CB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2524" y="3032891"/>
            <a:ext cx="2981324" cy="26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4392</TotalTime>
  <Words>404</Words>
  <Application>Microsoft Office PowerPoint</Application>
  <PresentationFormat>ワイド画面</PresentationFormat>
  <Paragraphs>121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0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333</cp:revision>
  <cp:lastPrinted>2021-04-03T11:46:44Z</cp:lastPrinted>
  <dcterms:created xsi:type="dcterms:W3CDTF">2020-10-31T02:23:16Z</dcterms:created>
  <dcterms:modified xsi:type="dcterms:W3CDTF">2023-07-29T11:54:13Z</dcterms:modified>
</cp:coreProperties>
</file>