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1561" r:id="rId3"/>
    <p:sldId id="1569" r:id="rId4"/>
    <p:sldId id="1571" r:id="rId5"/>
    <p:sldId id="1603" r:id="rId6"/>
    <p:sldId id="1199" r:id="rId7"/>
    <p:sldId id="1201" r:id="rId8"/>
    <p:sldId id="1198" r:id="rId9"/>
    <p:sldId id="1202" r:id="rId10"/>
    <p:sldId id="3260" r:id="rId11"/>
    <p:sldId id="3261" r:id="rId12"/>
    <p:sldId id="332" r:id="rId13"/>
    <p:sldId id="864" r:id="rId14"/>
    <p:sldId id="1596" r:id="rId15"/>
    <p:sldId id="1597" r:id="rId16"/>
    <p:sldId id="1598" r:id="rId17"/>
    <p:sldId id="1599" r:id="rId18"/>
    <p:sldId id="1600" r:id="rId19"/>
    <p:sldId id="1601" r:id="rId20"/>
    <p:sldId id="1602" r:id="rId21"/>
    <p:sldId id="339" r:id="rId22"/>
    <p:sldId id="340" r:id="rId23"/>
    <p:sldId id="1604" r:id="rId24"/>
    <p:sldId id="341" r:id="rId25"/>
    <p:sldId id="1605" r:id="rId26"/>
    <p:sldId id="342" r:id="rId27"/>
    <p:sldId id="1606" r:id="rId28"/>
    <p:sldId id="391" r:id="rId29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4b-23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D201DB-E1B9-B94D-C3F9-58080884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23" y="183883"/>
            <a:ext cx="1678927" cy="12114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5D8164C-D3BA-1EFC-C6DA-32A3346B5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1" y="69996"/>
            <a:ext cx="1907238" cy="14304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E5B5C3C-DF34-270C-6005-FADD4BC37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07" y="69996"/>
            <a:ext cx="1502743" cy="12020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CCA9C56-785D-09BF-8EE9-DBEC3E823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571" y="117256"/>
            <a:ext cx="1566866" cy="143451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BF68CF5-3842-FCEF-CB43-70E63E56E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207" y="158682"/>
            <a:ext cx="1950826" cy="12487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65EDC3C-7972-5BDA-36D5-C152DBF1E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446" y="135874"/>
            <a:ext cx="1490722" cy="14958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FA71D3-42F8-5208-400D-34F9127F6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513" y="2340705"/>
            <a:ext cx="1937114" cy="12809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5AA41B2-2A06-3D50-AF92-23D8565402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20" y="2355890"/>
            <a:ext cx="2090280" cy="13854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5926775-527A-6AD6-2A87-2017EE66CD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3392" y="2287373"/>
            <a:ext cx="2006045" cy="13342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DE83FFF-5C11-CC88-F47F-4F1C222E02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2730" y="2355890"/>
            <a:ext cx="1794325" cy="135018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C3FE473-6880-F4F9-7B7A-63BBAD78E4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8107" y="2340705"/>
            <a:ext cx="1890959" cy="12978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16F7AE7-F51D-8CC9-1D1C-9FD0090B36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6168" y="2450379"/>
            <a:ext cx="2132587" cy="119644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D9A86F9-125C-2234-FEEB-4B7A767EF2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0615" y="4530328"/>
            <a:ext cx="1585553" cy="158555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6833C77-39A3-4E14-E04F-05851C743B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8224" y="4703628"/>
            <a:ext cx="2129883" cy="123895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E21D84-837F-E115-EEF9-01C7A2C250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01470" y="4386792"/>
            <a:ext cx="810419" cy="17108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1D54790-0D38-8E29-139B-ACC211EF19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297" y="4601571"/>
            <a:ext cx="2012437" cy="15143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A27A544-456C-D571-7665-86C5CCB258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6537" y="4641278"/>
            <a:ext cx="1712186" cy="13636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082AD66-AA7B-0F41-928E-6B22F26191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7773" y="4536897"/>
            <a:ext cx="1135094" cy="17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59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scientist is persisting with his dangerous experiment.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scientist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is persisting with his dangerous experiment.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4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scientist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persisting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with his dangerous experiment.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30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scientist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persisting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his dangerous experiment.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7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scientist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persisting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dangerous experiment.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8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scientist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persisting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dangerous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experiment.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5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scientist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persisting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dangerous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experiment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9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5B9E8A-1AD2-4CC6-BB48-70EA85A183AA}"/>
              </a:ext>
            </a:extLst>
          </p:cNvPr>
          <p:cNvSpPr txBox="1"/>
          <p:nvPr/>
        </p:nvSpPr>
        <p:spPr>
          <a:xfrm>
            <a:off x="386081" y="-754886"/>
            <a:ext cx="11584994" cy="334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That young brown rabbit crunched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tasty carrot.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1C06B16-0FCB-44FC-B3CD-47E16AA8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20" y="1758412"/>
            <a:ext cx="5786755" cy="43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scientist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persisting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dangerous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experiment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A4895-67AB-432D-B017-57744932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1" y="2374460"/>
            <a:ext cx="4155644" cy="41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F27618-3500-47AA-9C58-067DD23332C6}"/>
              </a:ext>
            </a:extLst>
          </p:cNvPr>
          <p:cNvSpPr txBox="1"/>
          <p:nvPr/>
        </p:nvSpPr>
        <p:spPr>
          <a:xfrm>
            <a:off x="518160" y="4470400"/>
            <a:ext cx="550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kumimoji="1" lang="en-US" altLang="ja-JP" sz="36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rd</a:t>
            </a:r>
            <a:r>
              <a:rPr kumimoji="1" lang="en-US" altLang="ja-JP" sz="3600" dirty="0">
                <a:latin typeface="Aharoni" panose="02010803020104030203" pitchFamily="2" charset="-79"/>
                <a:cs typeface="Aharoni" panose="02010803020104030203" pitchFamily="2" charset="-79"/>
              </a:rPr>
              <a:t> person singular</a:t>
            </a:r>
          </a:p>
          <a:p>
            <a:r>
              <a:rPr lang="en-US" altLang="ja-JP" sz="3600" dirty="0">
                <a:latin typeface="Aharoni" panose="02010803020104030203" pitchFamily="2" charset="-79"/>
                <a:cs typeface="Aharoni" panose="02010803020104030203" pitchFamily="2" charset="-79"/>
              </a:rPr>
              <a:t>Present continuous</a:t>
            </a:r>
            <a:endParaRPr kumimoji="1" lang="ja-JP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92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F49D4C-B852-45F8-9ADD-B420DABF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62" y="3587680"/>
            <a:ext cx="5274314" cy="327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She insisted it was necessary to visit the florist.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F49D4C-B852-45F8-9ADD-B420DABF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62" y="3587680"/>
            <a:ext cx="5274314" cy="327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060926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66572" y="837651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0748BE-235C-45F3-BF27-AAD6071C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62" y="2612747"/>
            <a:ext cx="6484042" cy="410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66572" y="837651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soloist we heard at the rehearsal was a pianist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0748BE-235C-45F3-BF27-AAD6071C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62" y="2612747"/>
            <a:ext cx="6484042" cy="410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288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307448" y="652061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070AB1-9319-4012-85AA-8E0D1C21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93" y="2898556"/>
            <a:ext cx="4887310" cy="387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620F8E-354E-4E01-A0A2-65365A2A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23" y="259141"/>
            <a:ext cx="3283327" cy="229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307448" y="652061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Miss Beech said, 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“The novelist wrote brilliantly.”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070AB1-9319-4012-85AA-8E0D1C21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93" y="2898556"/>
            <a:ext cx="4887310" cy="387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620F8E-354E-4E01-A0A2-65365A2A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23" y="259141"/>
            <a:ext cx="3283327" cy="229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061283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5B9E8A-1AD2-4CC6-BB48-70EA85A183AA}"/>
              </a:ext>
            </a:extLst>
          </p:cNvPr>
          <p:cNvSpPr txBox="1"/>
          <p:nvPr/>
        </p:nvSpPr>
        <p:spPr>
          <a:xfrm>
            <a:off x="386081" y="-754886"/>
            <a:ext cx="11584994" cy="334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That young brown </a:t>
            </a:r>
            <a:r>
              <a:rPr kumimoji="1" lang="en-US" altLang="ja-JP" sz="4400" b="1" u="heavy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rabbit</a:t>
            </a:r>
            <a:r>
              <a:rPr kumimoji="1" lang="en-US" altLang="ja-JP" sz="4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crunched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tasty </a:t>
            </a:r>
            <a:r>
              <a:rPr kumimoji="1" lang="en-US" altLang="ja-JP" sz="4400" b="1" u="heavy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carrot</a:t>
            </a:r>
            <a:r>
              <a:rPr kumimoji="1" lang="en-US" altLang="ja-JP" sz="4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1C06B16-0FCB-44FC-B3CD-47E16AA8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64" y="2511205"/>
            <a:ext cx="5786755" cy="43467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CB8903-3998-49F6-9B13-D194B9BF43C9}"/>
              </a:ext>
            </a:extLst>
          </p:cNvPr>
          <p:cNvSpPr txBox="1"/>
          <p:nvPr/>
        </p:nvSpPr>
        <p:spPr>
          <a:xfrm>
            <a:off x="386080" y="111760"/>
            <a:ext cx="7640319" cy="9652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7E0A17-69AC-4B26-B098-CCEB4CBC2D2C}"/>
              </a:ext>
            </a:extLst>
          </p:cNvPr>
          <p:cNvSpPr txBox="1"/>
          <p:nvPr/>
        </p:nvSpPr>
        <p:spPr>
          <a:xfrm>
            <a:off x="386080" y="1546005"/>
            <a:ext cx="4947920" cy="9652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994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6712085" y="1978154"/>
            <a:ext cx="5248072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Grammar: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Nouns Phrases 2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432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0C0C0C-EDA0-4E20-8C6E-9FB0E9B4A35F}"/>
              </a:ext>
            </a:extLst>
          </p:cNvPr>
          <p:cNvSpPr txBox="1"/>
          <p:nvPr/>
        </p:nvSpPr>
        <p:spPr>
          <a:xfrm>
            <a:off x="199697" y="189186"/>
            <a:ext cx="356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harpist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EDB446-F7F2-46C1-9A6D-E1772D350075}"/>
              </a:ext>
            </a:extLst>
          </p:cNvPr>
          <p:cNvSpPr txBox="1"/>
          <p:nvPr/>
        </p:nvSpPr>
        <p:spPr>
          <a:xfrm>
            <a:off x="4314497" y="189186"/>
            <a:ext cx="356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scientist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D7A79B-CCFA-4831-920C-6FA3F54387CC}"/>
              </a:ext>
            </a:extLst>
          </p:cNvPr>
          <p:cNvSpPr txBox="1"/>
          <p:nvPr/>
        </p:nvSpPr>
        <p:spPr>
          <a:xfrm>
            <a:off x="8429297" y="189186"/>
            <a:ext cx="356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canoeist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B47BB0-3846-4EF0-84F0-13B901F6EEB6}"/>
              </a:ext>
            </a:extLst>
          </p:cNvPr>
          <p:cNvSpPr txBox="1"/>
          <p:nvPr/>
        </p:nvSpPr>
        <p:spPr>
          <a:xfrm>
            <a:off x="1946146" y="6003791"/>
            <a:ext cx="356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dentist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141A41-F1C4-4125-BDC5-205A94113CCB}"/>
              </a:ext>
            </a:extLst>
          </p:cNvPr>
          <p:cNvSpPr txBox="1"/>
          <p:nvPr/>
        </p:nvSpPr>
        <p:spPr>
          <a:xfrm>
            <a:off x="6554088" y="5951198"/>
            <a:ext cx="356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motorist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0D1A9-3276-46E0-9EFF-0EABF892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2" y="854209"/>
            <a:ext cx="2181225" cy="29813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AB3041F-3E31-44F9-8EF6-E6CF0A3B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39" y="906801"/>
            <a:ext cx="1997321" cy="28761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0B0FD49-1E21-44E2-99EC-36879CB58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466" y="897072"/>
            <a:ext cx="3590923" cy="24557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3F947F-3625-4AB4-A048-74EDB6897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082" y="3491604"/>
            <a:ext cx="1657751" cy="25121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7038925-1F55-4D3F-8D88-59C8BC0D5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254" y="3824214"/>
            <a:ext cx="2836674" cy="21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1" y="1056640"/>
            <a:ext cx="6129516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&lt;-</a:t>
            </a:r>
            <a:r>
              <a:rPr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ist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01733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ex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res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tw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364039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ins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art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cons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707B78-F923-4AD6-93F7-2540A19719AC}"/>
              </a:ext>
            </a:extLst>
          </p:cNvPr>
          <p:cNvSpPr txBox="1"/>
          <p:nvPr/>
        </p:nvSpPr>
        <p:spPr>
          <a:xfrm>
            <a:off x="182880" y="2843655"/>
            <a:ext cx="1184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o live or survive, to be real                     to fight against something                       to bend or turn something around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BF46A0-F98F-473A-ABDB-57831A2D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7" y="282091"/>
            <a:ext cx="2517866" cy="18167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A31E57-40E6-4C63-A061-DD1D4DB9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29" y="329946"/>
            <a:ext cx="2462997" cy="18472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79C95C-C787-41BC-BA9B-211840CA7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642" y="420285"/>
            <a:ext cx="2176461" cy="17409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6D799BF-6A3E-4558-BF02-941A5D631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40" y="3429000"/>
            <a:ext cx="2237426" cy="20484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8F2459F-FAFC-4513-BA66-529C4690E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650" y="3607409"/>
            <a:ext cx="2676376" cy="17131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D33CDC5-C59D-41BA-9760-0E8EEF4E6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9917" y="3607079"/>
            <a:ext cx="1780186" cy="178628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4A60CA-BA72-4B0F-A76E-5DAB116E9669}"/>
              </a:ext>
            </a:extLst>
          </p:cNvPr>
          <p:cNvSpPr txBox="1"/>
          <p:nvPr/>
        </p:nvSpPr>
        <p:spPr>
          <a:xfrm>
            <a:off x="182880" y="6023098"/>
            <a:ext cx="42177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to refuse to change your mind about something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9658F1-1DBE-4772-85E8-EF0B7A5A1AB0}"/>
              </a:ext>
            </a:extLst>
          </p:cNvPr>
          <p:cNvSpPr txBox="1"/>
          <p:nvPr/>
        </p:nvSpPr>
        <p:spPr>
          <a:xfrm>
            <a:off x="8233323" y="6283826"/>
            <a:ext cx="307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to be made up of something  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2087798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chem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cycl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flor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478090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pers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solo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special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1073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8D43DF6-F3D4-448B-A3DB-5C005FE1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06" y="519862"/>
            <a:ext cx="2627604" cy="17375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B841FA7-26C9-4DA4-9CF4-5B013FE37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66" y="519861"/>
            <a:ext cx="2621507" cy="17375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3F496C-FA99-4473-8AE4-739BCD566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286" y="472351"/>
            <a:ext cx="2621507" cy="17436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F2F3B2-401F-4DE0-962C-C90DE9984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06" y="3777800"/>
            <a:ext cx="2462997" cy="18533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58AB4D-C57E-47F7-8C92-CEC644D2D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536" y="3872819"/>
            <a:ext cx="2584928" cy="17740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20E3A44-478D-4CA4-AED5-DFBC783DF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197" y="3884275"/>
            <a:ext cx="2847079" cy="159729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EE622F-AE70-47FB-B5B2-8678FC6E5A80}"/>
              </a:ext>
            </a:extLst>
          </p:cNvPr>
          <p:cNvSpPr txBox="1"/>
          <p:nvPr/>
        </p:nvSpPr>
        <p:spPr>
          <a:xfrm>
            <a:off x="386080" y="2863614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a person who prepares and sells medicines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7CD899-583F-4738-AF14-BBF72FE83F98}"/>
              </a:ext>
            </a:extLst>
          </p:cNvPr>
          <p:cNvSpPr txBox="1"/>
          <p:nvPr/>
        </p:nvSpPr>
        <p:spPr>
          <a:xfrm>
            <a:off x="441846" y="6240067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 to keep doing something for a long time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3DFDBE-6C77-4655-AE10-BA43192F733D}"/>
              </a:ext>
            </a:extLst>
          </p:cNvPr>
          <p:cNvSpPr txBox="1"/>
          <p:nvPr/>
        </p:nvSpPr>
        <p:spPr>
          <a:xfrm>
            <a:off x="4737043" y="6240067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 a person who performs a solo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A9C136-9339-4016-9C72-5D1C16DF4011}"/>
              </a:ext>
            </a:extLst>
          </p:cNvPr>
          <p:cNvSpPr txBox="1"/>
          <p:nvPr/>
        </p:nvSpPr>
        <p:spPr>
          <a:xfrm>
            <a:off x="8788286" y="2863614"/>
            <a:ext cx="301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 a person who </a:t>
            </a:r>
            <a:r>
              <a:rPr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sells or grows flowers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0943B83-5DE7-46DF-BB0D-FF0AF58F63D0}"/>
              </a:ext>
            </a:extLst>
          </p:cNvPr>
          <p:cNvSpPr txBox="1"/>
          <p:nvPr/>
        </p:nvSpPr>
        <p:spPr>
          <a:xfrm>
            <a:off x="4551566" y="2872629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 a person rides or travels by </a:t>
            </a:r>
            <a:r>
              <a:rPr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bicycle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guitar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scient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lingu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81280" y="5548705"/>
            <a:ext cx="1302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tour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journal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therap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EE9752-38D2-416A-B69E-D8C54B6C0C33}"/>
              </a:ext>
            </a:extLst>
          </p:cNvPr>
          <p:cNvSpPr txBox="1"/>
          <p:nvPr/>
        </p:nvSpPr>
        <p:spPr>
          <a:xfrm>
            <a:off x="29099" y="6287369"/>
            <a:ext cx="813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someone who travels on vacation      a person who gets news and writes about it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2F8838-5276-4076-BD7A-3AF9FF8F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79" y="201299"/>
            <a:ext cx="2139881" cy="21398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F28FB0A-8A52-420B-8DB8-B26B5250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46" y="730526"/>
            <a:ext cx="2798307" cy="162777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5B24EE-46B4-4B35-BBC9-8A35F5C3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609" y="311427"/>
            <a:ext cx="987638" cy="20850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4261EF5-971B-4457-9EA9-4414924A0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79" y="3562918"/>
            <a:ext cx="2462997" cy="18533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2D1BC83-5D54-4848-B1D2-2BAB44544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152" y="3432620"/>
            <a:ext cx="2395936" cy="19082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2B38FB-DAC9-4FBE-8508-E37E1B71F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057" y="3157999"/>
            <a:ext cx="1737511" cy="262150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36ACD4-8EFC-460E-A33F-58079C0E23A4}"/>
              </a:ext>
            </a:extLst>
          </p:cNvPr>
          <p:cNvSpPr txBox="1"/>
          <p:nvPr/>
        </p:nvSpPr>
        <p:spPr>
          <a:xfrm>
            <a:off x="8350218" y="6287369"/>
            <a:ext cx="380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a trained person who helps patients with psychological problem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a specialist in languages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367</Words>
  <Application>Microsoft Office PowerPoint</Application>
  <PresentationFormat>ワイド画面</PresentationFormat>
  <Paragraphs>94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308</cp:revision>
  <cp:lastPrinted>2021-03-08T00:24:40Z</cp:lastPrinted>
  <dcterms:created xsi:type="dcterms:W3CDTF">2020-10-31T02:23:16Z</dcterms:created>
  <dcterms:modified xsi:type="dcterms:W3CDTF">2023-07-29T00:54:52Z</dcterms:modified>
</cp:coreProperties>
</file>