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8" r:id="rId2"/>
    <p:sldId id="257" r:id="rId3"/>
    <p:sldId id="1521" r:id="rId4"/>
    <p:sldId id="1595" r:id="rId5"/>
    <p:sldId id="1594" r:id="rId6"/>
    <p:sldId id="1593" r:id="rId7"/>
    <p:sldId id="1592" r:id="rId8"/>
    <p:sldId id="1591" r:id="rId9"/>
    <p:sldId id="1590" r:id="rId10"/>
    <p:sldId id="1589" r:id="rId11"/>
    <p:sldId id="1588" r:id="rId12"/>
    <p:sldId id="1587" r:id="rId13"/>
    <p:sldId id="1586" r:id="rId14"/>
    <p:sldId id="1585" r:id="rId15"/>
    <p:sldId id="1584" r:id="rId16"/>
    <p:sldId id="1583" r:id="rId17"/>
    <p:sldId id="1582" r:id="rId18"/>
    <p:sldId id="1581" r:id="rId19"/>
    <p:sldId id="1580" r:id="rId20"/>
    <p:sldId id="1579" r:id="rId21"/>
    <p:sldId id="1547" r:id="rId22"/>
    <p:sldId id="1548" r:id="rId23"/>
    <p:sldId id="1549" r:id="rId24"/>
    <p:sldId id="1550" r:id="rId25"/>
    <p:sldId id="1279" r:id="rId26"/>
    <p:sldId id="1551" r:id="rId27"/>
    <p:sldId id="1552" r:id="rId28"/>
    <p:sldId id="1553" r:id="rId29"/>
    <p:sldId id="1554" r:id="rId30"/>
    <p:sldId id="1555" r:id="rId31"/>
    <p:sldId id="1563" r:id="rId32"/>
    <p:sldId id="1556" r:id="rId33"/>
    <p:sldId id="1564" r:id="rId34"/>
    <p:sldId id="1557" r:id="rId35"/>
    <p:sldId id="1558" r:id="rId36"/>
    <p:sldId id="1565" r:id="rId37"/>
    <p:sldId id="1559" r:id="rId38"/>
    <p:sldId id="1567" r:id="rId39"/>
    <p:sldId id="1560" r:id="rId40"/>
    <p:sldId id="1568" r:id="rId41"/>
    <p:sldId id="1561" r:id="rId42"/>
    <p:sldId id="1569" r:id="rId43"/>
    <p:sldId id="1562" r:id="rId44"/>
    <p:sldId id="1570" r:id="rId45"/>
    <p:sldId id="1571" r:id="rId46"/>
    <p:sldId id="1572" r:id="rId47"/>
    <p:sldId id="1573" r:id="rId48"/>
    <p:sldId id="1575" r:id="rId49"/>
    <p:sldId id="1574" r:id="rId50"/>
    <p:sldId id="1576" r:id="rId51"/>
    <p:sldId id="1577" r:id="rId52"/>
    <p:sldId id="1578" r:id="rId53"/>
    <p:sldId id="391" r:id="rId54"/>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914" autoAdjust="0"/>
    <p:restoredTop sz="94660"/>
  </p:normalViewPr>
  <p:slideViewPr>
    <p:cSldViewPr snapToGrid="0">
      <p:cViewPr varScale="1">
        <p:scale>
          <a:sx n="63" d="100"/>
          <a:sy n="63" d="100"/>
        </p:scale>
        <p:origin x="38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7" cy="513508"/>
          </a:xfrm>
          <a:prstGeom prst="rect">
            <a:avLst/>
          </a:prstGeom>
        </p:spPr>
        <p:txBody>
          <a:bodyPr vert="horz" lIns="99068" tIns="49534" rIns="99068" bIns="4953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4" y="0"/>
            <a:ext cx="3078427" cy="513508"/>
          </a:xfrm>
          <a:prstGeom prst="rect">
            <a:avLst/>
          </a:prstGeom>
        </p:spPr>
        <p:txBody>
          <a:bodyPr vert="horz" lIns="99068" tIns="49534" rIns="99068" bIns="49534" rtlCol="0"/>
          <a:lstStyle>
            <a:lvl1pPr algn="r">
              <a:defRPr sz="1300"/>
            </a:lvl1pPr>
          </a:lstStyle>
          <a:p>
            <a:fld id="{326545DF-9F6E-4685-85DF-8773BCFBCDED}" type="datetimeFigureOut">
              <a:rPr kumimoji="1" lang="ja-JP" altLang="en-US" smtClean="0"/>
              <a:t>2023/7/29</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8" tIns="49534" rIns="99068" bIns="49534"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8"/>
          </a:xfrm>
          <a:prstGeom prst="rect">
            <a:avLst/>
          </a:prstGeom>
        </p:spPr>
        <p:txBody>
          <a:bodyPr vert="horz" lIns="99068" tIns="49534" rIns="99068" bIns="495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7" cy="513507"/>
          </a:xfrm>
          <a:prstGeom prst="rect">
            <a:avLst/>
          </a:prstGeom>
        </p:spPr>
        <p:txBody>
          <a:bodyPr vert="horz" lIns="99068" tIns="49534" rIns="99068" bIns="4953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4" y="9721107"/>
            <a:ext cx="3078427" cy="513507"/>
          </a:xfrm>
          <a:prstGeom prst="rect">
            <a:avLst/>
          </a:prstGeom>
        </p:spPr>
        <p:txBody>
          <a:bodyPr vert="horz" lIns="99068" tIns="49534" rIns="99068" bIns="49534" rtlCol="0" anchor="b"/>
          <a:lstStyle>
            <a:lvl1pPr algn="r">
              <a:defRPr sz="1300"/>
            </a:lvl1pPr>
          </a:lstStyle>
          <a:p>
            <a:fld id="{AB7ADB04-7260-47C8-9890-C6F9A93CA510}" type="slidenum">
              <a:rPr kumimoji="1" lang="ja-JP" altLang="en-US" smtClean="0"/>
              <a:t>‹#›</a:t>
            </a:fld>
            <a:endParaRPr kumimoji="1" lang="ja-JP" altLang="en-US"/>
          </a:p>
        </p:txBody>
      </p:sp>
    </p:spTree>
    <p:extLst>
      <p:ext uri="{BB962C8B-B14F-4D97-AF65-F5344CB8AC3E}">
        <p14:creationId xmlns:p14="http://schemas.microsoft.com/office/powerpoint/2010/main" val="20825643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68397C-2C32-4011-84A7-DC1B6A946DF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AE48B79-36AD-4489-8AD3-C3B9A106E6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568039F-4A6D-4C5E-AD95-8D4195D654B2}"/>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5" name="フッター プレースホルダー 4">
            <a:extLst>
              <a:ext uri="{FF2B5EF4-FFF2-40B4-BE49-F238E27FC236}">
                <a16:creationId xmlns:a16="http://schemas.microsoft.com/office/drawing/2014/main" id="{87C8B12F-8E44-444F-8A41-F6FBB2703A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E62387-E784-495E-9AA7-F48ED04807C6}"/>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2885939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47FE8-50ED-433E-8D38-15BF0E314A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91FF0DD-2129-4C94-B0E6-193784F828B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48B4F95-A559-43C5-9FFE-00C7182DB332}"/>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5" name="フッター プレースホルダー 4">
            <a:extLst>
              <a:ext uri="{FF2B5EF4-FFF2-40B4-BE49-F238E27FC236}">
                <a16:creationId xmlns:a16="http://schemas.microsoft.com/office/drawing/2014/main" id="{E2120120-4E71-42C1-B203-64288B4BE7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5E25C8-B09C-4F93-BF2F-CD3B719B608D}"/>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386439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5785640-10FC-455F-A3DC-90FEF43B209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71343C-F85C-4D16-A0AE-61412C65940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1EADDC8-26DD-422D-9D85-C7F1631BA045}"/>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5" name="フッター プレースホルダー 4">
            <a:extLst>
              <a:ext uri="{FF2B5EF4-FFF2-40B4-BE49-F238E27FC236}">
                <a16:creationId xmlns:a16="http://schemas.microsoft.com/office/drawing/2014/main" id="{C91D08E8-BB8B-48F1-9F09-94FE4C31A3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1179E7-E1DD-43F1-800D-25437EAD99AD}"/>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326163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39C1E5-E3CB-4C27-8CEB-2476A694012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FB255B-2F7F-443E-AA19-2051928CC85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CF8015-6CEB-4EDE-B297-92853A07ACE1}"/>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5" name="フッター プレースホルダー 4">
            <a:extLst>
              <a:ext uri="{FF2B5EF4-FFF2-40B4-BE49-F238E27FC236}">
                <a16:creationId xmlns:a16="http://schemas.microsoft.com/office/drawing/2014/main" id="{FFE7546D-C0F1-4FC4-80EA-35C32E94CF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FD920B-18AE-4839-ADCD-96B531D41A5E}"/>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12569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61D29-1C92-4B99-8832-EDA34785184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409E44-BCD1-4ED9-858F-C374093AD9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67F9934-2C78-429B-B871-4F30667AFA81}"/>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5" name="フッター プレースホルダー 4">
            <a:extLst>
              <a:ext uri="{FF2B5EF4-FFF2-40B4-BE49-F238E27FC236}">
                <a16:creationId xmlns:a16="http://schemas.microsoft.com/office/drawing/2014/main" id="{56A26DFD-141C-46B9-91B4-838461107A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99A5ADF-81F4-438C-A49D-0A26C848CB1C}"/>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372155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98E6F2-A7AF-49FA-984C-B6A0E535AF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E69A62-E9B3-4BDE-ADDD-6E2ABA4AE50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83A7A64-3559-4CA1-96B3-F4873681B15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A5BFE5B-624E-4B47-8D47-028E8FD9D897}"/>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6" name="フッター プレースホルダー 5">
            <a:extLst>
              <a:ext uri="{FF2B5EF4-FFF2-40B4-BE49-F238E27FC236}">
                <a16:creationId xmlns:a16="http://schemas.microsoft.com/office/drawing/2014/main" id="{F83C7BE1-F3B5-469E-878E-B1C47BDCD7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93A324-B03A-4BF6-900A-371BDC6E0904}"/>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350313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BA964-7EBA-4B0F-AFFC-42B847CD0FF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8FE13BC-1E03-4901-827B-59CA66022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E5A3680-BEC4-45C0-A1C9-AD3B29A4B17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6342608-9BD2-42E6-B207-190E8AB1D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99AD0E1-22EE-4CDA-9D83-7FAF2AC8340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6D72FEC-E6AC-4376-AD78-69AAC99F2AF2}"/>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8" name="フッター プレースホルダー 7">
            <a:extLst>
              <a:ext uri="{FF2B5EF4-FFF2-40B4-BE49-F238E27FC236}">
                <a16:creationId xmlns:a16="http://schemas.microsoft.com/office/drawing/2014/main" id="{EA425869-B9DB-44A4-B196-F58A54E0D0C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202E07F-7E07-4EFC-AF4C-99798EDCB465}"/>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414861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74B05-B301-44B6-9869-3A46ED9D318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5DE0BC0-CD85-49FA-AB87-F5255585CB20}"/>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4" name="フッター プレースホルダー 3">
            <a:extLst>
              <a:ext uri="{FF2B5EF4-FFF2-40B4-BE49-F238E27FC236}">
                <a16:creationId xmlns:a16="http://schemas.microsoft.com/office/drawing/2014/main" id="{4CF6AECA-9DFC-41E3-B676-646157B860D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338E33C-A095-4A72-A0EA-E79EA1FEE1D5}"/>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3001469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C2AD023-D52A-490E-B33D-A52A328C85DF}"/>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3" name="フッター プレースホルダー 2">
            <a:extLst>
              <a:ext uri="{FF2B5EF4-FFF2-40B4-BE49-F238E27FC236}">
                <a16:creationId xmlns:a16="http://schemas.microsoft.com/office/drawing/2014/main" id="{54ECAB34-4F34-4408-8A06-D0383FF30C9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4C0522A-2F27-4E77-8945-D38F534199EF}"/>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234395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CAC17-D9FD-4146-BFB4-9D150C71E93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7B8D0A-8AF1-42FB-AF22-4AE24B6D3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687CC7B-F25C-4376-8ADA-E99A94609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584BF5D-D2DA-4356-872A-968381817FE4}"/>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6" name="フッター プレースホルダー 5">
            <a:extLst>
              <a:ext uri="{FF2B5EF4-FFF2-40B4-BE49-F238E27FC236}">
                <a16:creationId xmlns:a16="http://schemas.microsoft.com/office/drawing/2014/main" id="{F3AAA162-71DF-4875-A45A-919DB01580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D59F516-FCA8-4B1F-BE12-3E8A7C11CAF4}"/>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1604354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3945F1-DCE6-4251-AD0E-E373A23F371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C42E17B-C3F1-4CBC-9ADD-4744A84D6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6FA6219-C012-46E2-8E48-61CA9E0D2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921C6E2-D972-4178-B5ED-50C8867AA9B3}"/>
              </a:ext>
            </a:extLst>
          </p:cNvPr>
          <p:cNvSpPr>
            <a:spLocks noGrp="1"/>
          </p:cNvSpPr>
          <p:nvPr>
            <p:ph type="dt" sz="half" idx="10"/>
          </p:nvPr>
        </p:nvSpPr>
        <p:spPr/>
        <p:txBody>
          <a:bodyPr/>
          <a:lstStyle/>
          <a:p>
            <a:fld id="{B3F05914-A971-4ECC-BA43-24A68543B2D1}" type="datetimeFigureOut">
              <a:rPr kumimoji="1" lang="ja-JP" altLang="en-US" smtClean="0"/>
              <a:t>2023/7/29</a:t>
            </a:fld>
            <a:endParaRPr kumimoji="1" lang="ja-JP" altLang="en-US"/>
          </a:p>
        </p:txBody>
      </p:sp>
      <p:sp>
        <p:nvSpPr>
          <p:cNvPr id="6" name="フッター プレースホルダー 5">
            <a:extLst>
              <a:ext uri="{FF2B5EF4-FFF2-40B4-BE49-F238E27FC236}">
                <a16:creationId xmlns:a16="http://schemas.microsoft.com/office/drawing/2014/main" id="{20B3E9CF-6B1D-4AEA-876E-DF6C5DED9A8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679DA2-4B69-412D-8121-347F3C83AAE2}"/>
              </a:ext>
            </a:extLst>
          </p:cNvPr>
          <p:cNvSpPr>
            <a:spLocks noGrp="1"/>
          </p:cNvSpPr>
          <p:nvPr>
            <p:ph type="sldNum" sz="quarter" idx="12"/>
          </p:nvPr>
        </p:nvSpPr>
        <p:spPr/>
        <p:txBody>
          <a:body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337859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5789F0A-6356-445C-A360-AD48752911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7B0C542-D9CB-40BC-9D43-FE1199A7C9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9B0938-EAA7-4AF8-ACDB-B6E1CAC61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05914-A971-4ECC-BA43-24A68543B2D1}" type="datetimeFigureOut">
              <a:rPr kumimoji="1" lang="ja-JP" altLang="en-US" smtClean="0"/>
              <a:t>2023/7/29</a:t>
            </a:fld>
            <a:endParaRPr kumimoji="1" lang="ja-JP" altLang="en-US"/>
          </a:p>
        </p:txBody>
      </p:sp>
      <p:sp>
        <p:nvSpPr>
          <p:cNvPr id="5" name="フッター プレースホルダー 4">
            <a:extLst>
              <a:ext uri="{FF2B5EF4-FFF2-40B4-BE49-F238E27FC236}">
                <a16:creationId xmlns:a16="http://schemas.microsoft.com/office/drawing/2014/main" id="{74DE8794-5E1E-4E9D-B83A-09F0DFC78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5375038-2F0E-4ACD-BCEE-EF2B83F347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131190-6419-45C9-84DB-A4C330B53117}" type="slidenum">
              <a:rPr kumimoji="1" lang="ja-JP" altLang="en-US" smtClean="0"/>
              <a:t>‹#›</a:t>
            </a:fld>
            <a:endParaRPr kumimoji="1" lang="ja-JP" altLang="en-US"/>
          </a:p>
        </p:txBody>
      </p:sp>
    </p:spTree>
    <p:extLst>
      <p:ext uri="{BB962C8B-B14F-4D97-AF65-F5344CB8AC3E}">
        <p14:creationId xmlns:p14="http://schemas.microsoft.com/office/powerpoint/2010/main" val="1719906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id="{9AF4A955-7387-46CD-8BB8-2877E7093730}"/>
              </a:ext>
            </a:extLst>
          </p:cNvPr>
          <p:cNvSpPr txBox="1"/>
          <p:nvPr/>
        </p:nvSpPr>
        <p:spPr>
          <a:xfrm>
            <a:off x="7477804" y="3429000"/>
            <a:ext cx="4984813" cy="315708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kumimoji="1" lang="en-US" altLang="ja-JP" sz="5200" b="1" dirty="0">
                <a:latin typeface="+mj-lt"/>
                <a:ea typeface="+mj-ea"/>
                <a:cs typeface="+mj-cs"/>
              </a:rPr>
              <a:t>Jolly Grammar </a:t>
            </a:r>
          </a:p>
          <a:p>
            <a:pPr>
              <a:lnSpc>
                <a:spcPct val="90000"/>
              </a:lnSpc>
              <a:spcBef>
                <a:spcPct val="0"/>
              </a:spcBef>
              <a:spcAft>
                <a:spcPts val="600"/>
              </a:spcAft>
            </a:pPr>
            <a:r>
              <a:rPr kumimoji="1" lang="en-US" altLang="ja-JP" sz="5200" b="1" dirty="0">
                <a:latin typeface="+mj-lt"/>
                <a:ea typeface="+mj-ea"/>
                <a:cs typeface="+mj-cs"/>
              </a:rPr>
              <a:t>4b-22</a:t>
            </a:r>
          </a:p>
        </p:txBody>
      </p:sp>
      <p:pic>
        <p:nvPicPr>
          <p:cNvPr id="3" name="図 2">
            <a:extLst>
              <a:ext uri="{FF2B5EF4-FFF2-40B4-BE49-F238E27FC236}">
                <a16:creationId xmlns:a16="http://schemas.microsoft.com/office/drawing/2014/main" id="{2613BBD7-BBB8-49F3-B6D8-185E5E967B90}"/>
              </a:ext>
            </a:extLst>
          </p:cNvPr>
          <p:cNvPicPr>
            <a:picLocks noChangeAspect="1"/>
          </p:cNvPicPr>
          <p:nvPr/>
        </p:nvPicPr>
        <p:blipFill rotWithShape="1">
          <a:blip r:embed="rId2"/>
          <a:srcRect l="11492" r="11492"/>
          <a:stretch/>
        </p:blipFill>
        <p:spPr>
          <a:xfrm>
            <a:off x="1" y="10"/>
            <a:ext cx="6005512" cy="6857990"/>
          </a:xfrm>
          <a:prstGeom prst="rect">
            <a:avLst/>
          </a:prstGeom>
        </p:spPr>
      </p:pic>
    </p:spTree>
    <p:extLst>
      <p:ext uri="{BB962C8B-B14F-4D97-AF65-F5344CB8AC3E}">
        <p14:creationId xmlns:p14="http://schemas.microsoft.com/office/powerpoint/2010/main" val="3225255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6278642"/>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F83C9935-9DCF-309A-7C45-A9A8609B563E}"/>
              </a:ext>
            </a:extLst>
          </p:cNvPr>
          <p:cNvPicPr>
            <a:picLocks noChangeAspect="1"/>
          </p:cNvPicPr>
          <p:nvPr/>
        </p:nvPicPr>
        <p:blipFill>
          <a:blip r:embed="rId2"/>
          <a:stretch>
            <a:fillRect/>
          </a:stretch>
        </p:blipFill>
        <p:spPr>
          <a:xfrm>
            <a:off x="4544444" y="4575059"/>
            <a:ext cx="3624196" cy="2070970"/>
          </a:xfrm>
          <a:prstGeom prst="rect">
            <a:avLst/>
          </a:prstGeom>
        </p:spPr>
      </p:pic>
    </p:spTree>
    <p:extLst>
      <p:ext uri="{BB962C8B-B14F-4D97-AF65-F5344CB8AC3E}">
        <p14:creationId xmlns:p14="http://schemas.microsoft.com/office/powerpoint/2010/main" val="104542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7704577C-6A73-DAE1-5471-8340CE427BF7}"/>
              </a:ext>
            </a:extLst>
          </p:cNvPr>
          <p:cNvPicPr>
            <a:picLocks noChangeAspect="1"/>
          </p:cNvPicPr>
          <p:nvPr/>
        </p:nvPicPr>
        <p:blipFill>
          <a:blip r:embed="rId2"/>
          <a:stretch>
            <a:fillRect/>
          </a:stretch>
        </p:blipFill>
        <p:spPr>
          <a:xfrm>
            <a:off x="5196869" y="4456048"/>
            <a:ext cx="2139881" cy="2139881"/>
          </a:xfrm>
          <a:prstGeom prst="rect">
            <a:avLst/>
          </a:prstGeom>
        </p:spPr>
      </p:pic>
    </p:spTree>
    <p:extLst>
      <p:ext uri="{BB962C8B-B14F-4D97-AF65-F5344CB8AC3E}">
        <p14:creationId xmlns:p14="http://schemas.microsoft.com/office/powerpoint/2010/main" val="175963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846659"/>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389BD606-238E-9B26-8FBF-6C7401CC9CF5}"/>
              </a:ext>
            </a:extLst>
          </p:cNvPr>
          <p:cNvPicPr>
            <a:picLocks noChangeAspect="1"/>
          </p:cNvPicPr>
          <p:nvPr/>
        </p:nvPicPr>
        <p:blipFill>
          <a:blip r:embed="rId2"/>
          <a:stretch>
            <a:fillRect/>
          </a:stretch>
        </p:blipFill>
        <p:spPr>
          <a:xfrm>
            <a:off x="9856579" y="319764"/>
            <a:ext cx="1920406" cy="2395936"/>
          </a:xfrm>
          <a:prstGeom prst="rect">
            <a:avLst/>
          </a:prstGeom>
        </p:spPr>
      </p:pic>
    </p:spTree>
    <p:extLst>
      <p:ext uri="{BB962C8B-B14F-4D97-AF65-F5344CB8AC3E}">
        <p14:creationId xmlns:p14="http://schemas.microsoft.com/office/powerpoint/2010/main" val="79824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2585323"/>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51639ECF-4C48-1BFA-3B22-825B1F7AF159}"/>
              </a:ext>
            </a:extLst>
          </p:cNvPr>
          <p:cNvPicPr>
            <a:picLocks noChangeAspect="1"/>
          </p:cNvPicPr>
          <p:nvPr/>
        </p:nvPicPr>
        <p:blipFill>
          <a:blip r:embed="rId2"/>
          <a:stretch>
            <a:fillRect/>
          </a:stretch>
        </p:blipFill>
        <p:spPr>
          <a:xfrm>
            <a:off x="7785484" y="1679679"/>
            <a:ext cx="4003373" cy="2236425"/>
          </a:xfrm>
          <a:prstGeom prst="rect">
            <a:avLst/>
          </a:prstGeom>
        </p:spPr>
      </p:pic>
    </p:spTree>
    <p:extLst>
      <p:ext uri="{BB962C8B-B14F-4D97-AF65-F5344CB8AC3E}">
        <p14:creationId xmlns:p14="http://schemas.microsoft.com/office/powerpoint/2010/main" val="289905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3323987"/>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r>
              <a:rPr lang="en-US" altLang="ja-JP" sz="4800" b="1" dirty="0">
                <a:latin typeface="Cavolini" panose="03000502040302020204" pitchFamily="66" charset="0"/>
                <a:cs typeface="Cavolini" panose="03000502040302020204" pitchFamily="66" charset="0"/>
              </a:rPr>
              <a:t>12.independent</a:t>
            </a:r>
          </a:p>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C660C982-49C6-852F-8AF1-36E1CE2AFF66}"/>
              </a:ext>
            </a:extLst>
          </p:cNvPr>
          <p:cNvPicPr>
            <a:picLocks noChangeAspect="1"/>
          </p:cNvPicPr>
          <p:nvPr/>
        </p:nvPicPr>
        <p:blipFill>
          <a:blip r:embed="rId2"/>
          <a:stretch>
            <a:fillRect/>
          </a:stretch>
        </p:blipFill>
        <p:spPr>
          <a:xfrm>
            <a:off x="5435599" y="2661424"/>
            <a:ext cx="2645747" cy="2645747"/>
          </a:xfrm>
          <a:prstGeom prst="rect">
            <a:avLst/>
          </a:prstGeom>
        </p:spPr>
      </p:pic>
    </p:spTree>
    <p:extLst>
      <p:ext uri="{BB962C8B-B14F-4D97-AF65-F5344CB8AC3E}">
        <p14:creationId xmlns:p14="http://schemas.microsoft.com/office/powerpoint/2010/main" val="243883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3323987"/>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r>
              <a:rPr lang="en-US" altLang="ja-JP" sz="4800" b="1" dirty="0">
                <a:latin typeface="Cavolini" panose="03000502040302020204" pitchFamily="66" charset="0"/>
                <a:cs typeface="Cavolini" panose="03000502040302020204" pitchFamily="66" charset="0"/>
              </a:rPr>
              <a:t>12.independent</a:t>
            </a:r>
          </a:p>
          <a:p>
            <a:r>
              <a:rPr lang="en-US" altLang="ja-JP" sz="4800" b="1" dirty="0">
                <a:latin typeface="Cavolini" panose="03000502040302020204" pitchFamily="66" charset="0"/>
                <a:cs typeface="Cavolini" panose="03000502040302020204" pitchFamily="66" charset="0"/>
              </a:rPr>
              <a:t>13.argument</a:t>
            </a: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2304D0B9-0ACF-6EF6-E000-84F96E9AD4EA}"/>
              </a:ext>
            </a:extLst>
          </p:cNvPr>
          <p:cNvPicPr>
            <a:picLocks noChangeAspect="1"/>
          </p:cNvPicPr>
          <p:nvPr/>
        </p:nvPicPr>
        <p:blipFill>
          <a:blip r:embed="rId2"/>
          <a:stretch>
            <a:fillRect/>
          </a:stretch>
        </p:blipFill>
        <p:spPr>
          <a:xfrm>
            <a:off x="8458510" y="3460512"/>
            <a:ext cx="2958877" cy="2076157"/>
          </a:xfrm>
          <a:prstGeom prst="rect">
            <a:avLst/>
          </a:prstGeom>
        </p:spPr>
      </p:pic>
    </p:spTree>
    <p:extLst>
      <p:ext uri="{BB962C8B-B14F-4D97-AF65-F5344CB8AC3E}">
        <p14:creationId xmlns:p14="http://schemas.microsoft.com/office/powerpoint/2010/main" val="2572979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4062651"/>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r>
              <a:rPr lang="en-US" altLang="ja-JP" sz="4800" b="1" dirty="0">
                <a:latin typeface="Cavolini" panose="03000502040302020204" pitchFamily="66" charset="0"/>
                <a:cs typeface="Cavolini" panose="03000502040302020204" pitchFamily="66" charset="0"/>
              </a:rPr>
              <a:t>12.independent</a:t>
            </a:r>
          </a:p>
          <a:p>
            <a:r>
              <a:rPr lang="en-US" altLang="ja-JP" sz="4800" b="1" dirty="0">
                <a:latin typeface="Cavolini" panose="03000502040302020204" pitchFamily="66" charset="0"/>
                <a:cs typeface="Cavolini" panose="03000502040302020204" pitchFamily="66" charset="0"/>
              </a:rPr>
              <a:t>13.argument</a:t>
            </a:r>
          </a:p>
          <a:p>
            <a:r>
              <a:rPr lang="en-US" altLang="ja-JP" sz="4800" b="1" dirty="0">
                <a:latin typeface="Cavolini" panose="03000502040302020204" pitchFamily="66" charset="0"/>
                <a:cs typeface="Cavolini" panose="03000502040302020204" pitchFamily="66" charset="0"/>
              </a:rPr>
              <a:t>14.settlement</a:t>
            </a: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6D141530-4822-263E-C27B-26B47B416DA5}"/>
              </a:ext>
            </a:extLst>
          </p:cNvPr>
          <p:cNvPicPr>
            <a:picLocks noChangeAspect="1"/>
          </p:cNvPicPr>
          <p:nvPr/>
        </p:nvPicPr>
        <p:blipFill>
          <a:blip r:embed="rId2"/>
          <a:stretch>
            <a:fillRect/>
          </a:stretch>
        </p:blipFill>
        <p:spPr>
          <a:xfrm>
            <a:off x="8629015" y="3908417"/>
            <a:ext cx="3195154" cy="2120218"/>
          </a:xfrm>
          <a:prstGeom prst="rect">
            <a:avLst/>
          </a:prstGeom>
        </p:spPr>
      </p:pic>
    </p:spTree>
    <p:extLst>
      <p:ext uri="{BB962C8B-B14F-4D97-AF65-F5344CB8AC3E}">
        <p14:creationId xmlns:p14="http://schemas.microsoft.com/office/powerpoint/2010/main" val="1628286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4801314"/>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r>
              <a:rPr lang="en-US" altLang="ja-JP" sz="4800" b="1" dirty="0">
                <a:latin typeface="Cavolini" panose="03000502040302020204" pitchFamily="66" charset="0"/>
                <a:cs typeface="Cavolini" panose="03000502040302020204" pitchFamily="66" charset="0"/>
              </a:rPr>
              <a:t>12.independent</a:t>
            </a:r>
          </a:p>
          <a:p>
            <a:r>
              <a:rPr lang="en-US" altLang="ja-JP" sz="4800" b="1" dirty="0">
                <a:latin typeface="Cavolini" panose="03000502040302020204" pitchFamily="66" charset="0"/>
                <a:cs typeface="Cavolini" panose="03000502040302020204" pitchFamily="66" charset="0"/>
              </a:rPr>
              <a:t>13.argument</a:t>
            </a:r>
          </a:p>
          <a:p>
            <a:r>
              <a:rPr lang="en-US" altLang="ja-JP" sz="4800" b="1" dirty="0">
                <a:latin typeface="Cavolini" panose="03000502040302020204" pitchFamily="66" charset="0"/>
                <a:cs typeface="Cavolini" panose="03000502040302020204" pitchFamily="66" charset="0"/>
              </a:rPr>
              <a:t>14.settlement</a:t>
            </a:r>
          </a:p>
          <a:p>
            <a:r>
              <a:rPr lang="en-US" altLang="ja-JP" sz="4800" b="1" dirty="0">
                <a:latin typeface="Cavolini" panose="03000502040302020204" pitchFamily="66" charset="0"/>
                <a:cs typeface="Cavolini" panose="03000502040302020204" pitchFamily="66" charset="0"/>
              </a:rPr>
              <a:t>15.experiment</a:t>
            </a: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3390D57E-353B-B8FE-4C3D-459CC1F5586F}"/>
              </a:ext>
            </a:extLst>
          </p:cNvPr>
          <p:cNvPicPr>
            <a:picLocks noChangeAspect="1"/>
          </p:cNvPicPr>
          <p:nvPr/>
        </p:nvPicPr>
        <p:blipFill>
          <a:blip r:embed="rId2"/>
          <a:stretch>
            <a:fillRect/>
          </a:stretch>
        </p:blipFill>
        <p:spPr>
          <a:xfrm>
            <a:off x="7402321" y="4601258"/>
            <a:ext cx="3780919" cy="2120217"/>
          </a:xfrm>
          <a:prstGeom prst="rect">
            <a:avLst/>
          </a:prstGeom>
        </p:spPr>
      </p:pic>
    </p:spTree>
    <p:extLst>
      <p:ext uri="{BB962C8B-B14F-4D97-AF65-F5344CB8AC3E}">
        <p14:creationId xmlns:p14="http://schemas.microsoft.com/office/powerpoint/2010/main" val="3048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5539978"/>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r>
              <a:rPr lang="en-US" altLang="ja-JP" sz="4800" b="1" dirty="0">
                <a:latin typeface="Cavolini" panose="03000502040302020204" pitchFamily="66" charset="0"/>
                <a:cs typeface="Cavolini" panose="03000502040302020204" pitchFamily="66" charset="0"/>
              </a:rPr>
              <a:t>12.independent</a:t>
            </a:r>
          </a:p>
          <a:p>
            <a:r>
              <a:rPr lang="en-US" altLang="ja-JP" sz="4800" b="1" dirty="0">
                <a:latin typeface="Cavolini" panose="03000502040302020204" pitchFamily="66" charset="0"/>
                <a:cs typeface="Cavolini" panose="03000502040302020204" pitchFamily="66" charset="0"/>
              </a:rPr>
              <a:t>13.argument</a:t>
            </a:r>
          </a:p>
          <a:p>
            <a:r>
              <a:rPr lang="en-US" altLang="ja-JP" sz="4800" b="1" dirty="0">
                <a:latin typeface="Cavolini" panose="03000502040302020204" pitchFamily="66" charset="0"/>
                <a:cs typeface="Cavolini" panose="03000502040302020204" pitchFamily="66" charset="0"/>
              </a:rPr>
              <a:t>14.settlement</a:t>
            </a:r>
          </a:p>
          <a:p>
            <a:r>
              <a:rPr lang="en-US" altLang="ja-JP" sz="4800" b="1" dirty="0">
                <a:latin typeface="Cavolini" panose="03000502040302020204" pitchFamily="66" charset="0"/>
                <a:cs typeface="Cavolini" panose="03000502040302020204" pitchFamily="66" charset="0"/>
              </a:rPr>
              <a:t>15.experiment</a:t>
            </a:r>
          </a:p>
          <a:p>
            <a:r>
              <a:rPr lang="en-US" altLang="ja-JP" sz="4800" b="1" dirty="0">
                <a:latin typeface="Cavolini" panose="03000502040302020204" pitchFamily="66" charset="0"/>
                <a:cs typeface="Cavolini" panose="03000502040302020204" pitchFamily="66" charset="0"/>
              </a:rPr>
              <a:t>16.government</a:t>
            </a: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88F8853E-C968-DCD4-B794-620143EC2DE9}"/>
              </a:ext>
            </a:extLst>
          </p:cNvPr>
          <p:cNvPicPr>
            <a:picLocks noChangeAspect="1"/>
          </p:cNvPicPr>
          <p:nvPr/>
        </p:nvPicPr>
        <p:blipFill>
          <a:blip r:embed="rId2"/>
          <a:stretch>
            <a:fillRect/>
          </a:stretch>
        </p:blipFill>
        <p:spPr>
          <a:xfrm>
            <a:off x="9387840" y="5027043"/>
            <a:ext cx="2556510" cy="1694432"/>
          </a:xfrm>
          <a:prstGeom prst="rect">
            <a:avLst/>
          </a:prstGeom>
        </p:spPr>
      </p:pic>
    </p:spTree>
    <p:extLst>
      <p:ext uri="{BB962C8B-B14F-4D97-AF65-F5344CB8AC3E}">
        <p14:creationId xmlns:p14="http://schemas.microsoft.com/office/powerpoint/2010/main" val="2889691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6278642"/>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r>
              <a:rPr lang="en-US" altLang="ja-JP" sz="4800" b="1" dirty="0">
                <a:latin typeface="Cavolini" panose="03000502040302020204" pitchFamily="66" charset="0"/>
                <a:cs typeface="Cavolini" panose="03000502040302020204" pitchFamily="66" charset="0"/>
              </a:rPr>
              <a:t>12.independent</a:t>
            </a:r>
          </a:p>
          <a:p>
            <a:r>
              <a:rPr lang="en-US" altLang="ja-JP" sz="4800" b="1" dirty="0">
                <a:latin typeface="Cavolini" panose="03000502040302020204" pitchFamily="66" charset="0"/>
                <a:cs typeface="Cavolini" panose="03000502040302020204" pitchFamily="66" charset="0"/>
              </a:rPr>
              <a:t>13.argument</a:t>
            </a:r>
          </a:p>
          <a:p>
            <a:r>
              <a:rPr lang="en-US" altLang="ja-JP" sz="4800" b="1" dirty="0">
                <a:latin typeface="Cavolini" panose="03000502040302020204" pitchFamily="66" charset="0"/>
                <a:cs typeface="Cavolini" panose="03000502040302020204" pitchFamily="66" charset="0"/>
              </a:rPr>
              <a:t>14.settlement</a:t>
            </a:r>
          </a:p>
          <a:p>
            <a:r>
              <a:rPr lang="en-US" altLang="ja-JP" sz="4800" b="1" dirty="0">
                <a:latin typeface="Cavolini" panose="03000502040302020204" pitchFamily="66" charset="0"/>
                <a:cs typeface="Cavolini" panose="03000502040302020204" pitchFamily="66" charset="0"/>
              </a:rPr>
              <a:t>15.experiment</a:t>
            </a:r>
          </a:p>
          <a:p>
            <a:r>
              <a:rPr lang="en-US" altLang="ja-JP" sz="4800" b="1" dirty="0">
                <a:latin typeface="Cavolini" panose="03000502040302020204" pitchFamily="66" charset="0"/>
                <a:cs typeface="Cavolini" panose="03000502040302020204" pitchFamily="66" charset="0"/>
              </a:rPr>
              <a:t>16.government</a:t>
            </a:r>
          </a:p>
          <a:p>
            <a:r>
              <a:rPr lang="en-US" altLang="ja-JP" sz="4800" b="1" dirty="0">
                <a:latin typeface="Cavolini" panose="03000502040302020204" pitchFamily="66" charset="0"/>
                <a:cs typeface="Cavolini" panose="03000502040302020204" pitchFamily="66" charset="0"/>
              </a:rPr>
              <a:t>17.environment</a:t>
            </a: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F96CCC4F-1650-FCE7-DEBE-7812B5600070}"/>
              </a:ext>
            </a:extLst>
          </p:cNvPr>
          <p:cNvPicPr>
            <a:picLocks noChangeAspect="1"/>
          </p:cNvPicPr>
          <p:nvPr/>
        </p:nvPicPr>
        <p:blipFill>
          <a:blip r:embed="rId2"/>
          <a:stretch>
            <a:fillRect/>
          </a:stretch>
        </p:blipFill>
        <p:spPr>
          <a:xfrm>
            <a:off x="3190240" y="1692008"/>
            <a:ext cx="2123440" cy="1489955"/>
          </a:xfrm>
          <a:prstGeom prst="rect">
            <a:avLst/>
          </a:prstGeom>
        </p:spPr>
      </p:pic>
    </p:spTree>
    <p:extLst>
      <p:ext uri="{BB962C8B-B14F-4D97-AF65-F5344CB8AC3E}">
        <p14:creationId xmlns:p14="http://schemas.microsoft.com/office/powerpoint/2010/main" val="87914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テキスト ボックス 1">
            <a:extLst>
              <a:ext uri="{FF2B5EF4-FFF2-40B4-BE49-F238E27FC236}">
                <a16:creationId xmlns:a16="http://schemas.microsoft.com/office/drawing/2014/main" id="{F2EFC8DE-9AC9-4387-B079-F4B6B0631D95}"/>
              </a:ext>
            </a:extLst>
          </p:cNvPr>
          <p:cNvSpPr txBox="1"/>
          <p:nvPr/>
        </p:nvSpPr>
        <p:spPr>
          <a:xfrm>
            <a:off x="7232274" y="2723322"/>
            <a:ext cx="4045326" cy="223673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ja-JP" sz="4400" b="1" dirty="0">
                <a:solidFill>
                  <a:srgbClr val="FFFFFF"/>
                </a:solidFill>
                <a:latin typeface="+mj-lt"/>
                <a:ea typeface="+mj-ea"/>
                <a:cs typeface="+mj-cs"/>
              </a:rPr>
              <a:t>Spelling Test 29 </a:t>
            </a:r>
          </a:p>
          <a:p>
            <a:pPr>
              <a:lnSpc>
                <a:spcPct val="90000"/>
              </a:lnSpc>
              <a:spcBef>
                <a:spcPct val="0"/>
              </a:spcBef>
              <a:spcAft>
                <a:spcPts val="600"/>
              </a:spcAft>
            </a:pPr>
            <a:endParaRPr kumimoji="1" lang="en-US" altLang="ja-JP" sz="4400" dirty="0">
              <a:solidFill>
                <a:srgbClr val="FFFFFF"/>
              </a:solidFill>
              <a:latin typeface="+mj-lt"/>
              <a:ea typeface="+mj-ea"/>
              <a:cs typeface="+mj-cs"/>
            </a:endParaRPr>
          </a:p>
        </p:txBody>
      </p:sp>
      <p:sp>
        <p:nvSpPr>
          <p:cNvPr id="75"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図 2">
            <a:extLst>
              <a:ext uri="{FF2B5EF4-FFF2-40B4-BE49-F238E27FC236}">
                <a16:creationId xmlns:a16="http://schemas.microsoft.com/office/drawing/2014/main" id="{2298F446-5009-4B05-B661-20EF1F16A63F}"/>
              </a:ext>
            </a:extLst>
          </p:cNvPr>
          <p:cNvPicPr>
            <a:picLocks noChangeAspect="1"/>
          </p:cNvPicPr>
          <p:nvPr/>
        </p:nvPicPr>
        <p:blipFill rotWithShape="1">
          <a:blip r:embed="rId2"/>
          <a:srcRect l="17560" r="17561"/>
          <a:stretch/>
        </p:blipFill>
        <p:spPr>
          <a:xfrm>
            <a:off x="1258859" y="1120046"/>
            <a:ext cx="5635819" cy="3509504"/>
          </a:xfrm>
          <a:prstGeom prst="rect">
            <a:avLst/>
          </a:prstGeom>
        </p:spPr>
      </p:pic>
    </p:spTree>
    <p:extLst>
      <p:ext uri="{BB962C8B-B14F-4D97-AF65-F5344CB8AC3E}">
        <p14:creationId xmlns:p14="http://schemas.microsoft.com/office/powerpoint/2010/main" val="10848023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701730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8.</a:t>
            </a:r>
            <a:r>
              <a:rPr lang="en-US" altLang="ja-JP" sz="4800" b="1" dirty="0">
                <a:latin typeface="Cavolini" panose="03000502040302020204" pitchFamily="66" charset="0"/>
                <a:cs typeface="Cavolini" panose="03000502040302020204" pitchFamily="66" charset="0"/>
              </a:rPr>
              <a:t>affluent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9.</a:t>
            </a:r>
            <a:r>
              <a:rPr lang="en-US" altLang="ja-JP" sz="4800" b="1" dirty="0">
                <a:latin typeface="Cavolini" panose="03000502040302020204" pitchFamily="66" charset="0"/>
                <a:cs typeface="Cavolini" panose="03000502040302020204" pitchFamily="66" charset="0"/>
              </a:rPr>
              <a:t>equipment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7017306"/>
          </a:xfrm>
          <a:prstGeom prst="rect">
            <a:avLst/>
          </a:prstGeom>
          <a:noFill/>
        </p:spPr>
        <p:txBody>
          <a:bodyPr wrap="square" rtlCol="0">
            <a:spAutoFit/>
          </a:bodyPr>
          <a:lstStyle/>
          <a:p>
            <a:r>
              <a:rPr kumimoji="1" lang="en-US" altLang="ja-JP" sz="4800" b="1" dirty="0">
                <a:latin typeface="Cavolini" panose="03000502040302020204" pitchFamily="66" charset="0"/>
                <a:cs typeface="Cavolini" panose="03000502040302020204" pitchFamily="66" charset="0"/>
              </a:rPr>
              <a:t>10.president</a:t>
            </a:r>
            <a:endParaRPr lang="en-US" altLang="ja-JP" sz="4800" b="1" dirty="0">
              <a:latin typeface="Cavolini" panose="03000502040302020204" pitchFamily="66" charset="0"/>
              <a:cs typeface="Cavolini" panose="03000502040302020204" pitchFamily="66" charset="0"/>
            </a:endParaRPr>
          </a:p>
          <a:p>
            <a:r>
              <a:rPr lang="en-US" altLang="ja-JP" sz="4800" b="1" dirty="0">
                <a:latin typeface="Cavolini" panose="03000502040302020204" pitchFamily="66" charset="0"/>
                <a:cs typeface="Cavolini" panose="03000502040302020204" pitchFamily="66" charset="0"/>
              </a:rPr>
              <a:t>11.treatment</a:t>
            </a:r>
          </a:p>
          <a:p>
            <a:r>
              <a:rPr lang="en-US" altLang="ja-JP" sz="4800" b="1" dirty="0">
                <a:latin typeface="Cavolini" panose="03000502040302020204" pitchFamily="66" charset="0"/>
                <a:cs typeface="Cavolini" panose="03000502040302020204" pitchFamily="66" charset="0"/>
              </a:rPr>
              <a:t>12.independent</a:t>
            </a:r>
          </a:p>
          <a:p>
            <a:r>
              <a:rPr lang="en-US" altLang="ja-JP" sz="4800" b="1" dirty="0">
                <a:latin typeface="Cavolini" panose="03000502040302020204" pitchFamily="66" charset="0"/>
                <a:cs typeface="Cavolini" panose="03000502040302020204" pitchFamily="66" charset="0"/>
              </a:rPr>
              <a:t>13.argument</a:t>
            </a:r>
          </a:p>
          <a:p>
            <a:r>
              <a:rPr lang="en-US" altLang="ja-JP" sz="4800" b="1" dirty="0">
                <a:latin typeface="Cavolini" panose="03000502040302020204" pitchFamily="66" charset="0"/>
                <a:cs typeface="Cavolini" panose="03000502040302020204" pitchFamily="66" charset="0"/>
              </a:rPr>
              <a:t>14.settlement</a:t>
            </a:r>
          </a:p>
          <a:p>
            <a:r>
              <a:rPr lang="en-US" altLang="ja-JP" sz="4800" b="1" dirty="0">
                <a:latin typeface="Cavolini" panose="03000502040302020204" pitchFamily="66" charset="0"/>
                <a:cs typeface="Cavolini" panose="03000502040302020204" pitchFamily="66" charset="0"/>
              </a:rPr>
              <a:t>15.experiment</a:t>
            </a:r>
          </a:p>
          <a:p>
            <a:r>
              <a:rPr lang="en-US" altLang="ja-JP" sz="4800" b="1" dirty="0">
                <a:latin typeface="Cavolini" panose="03000502040302020204" pitchFamily="66" charset="0"/>
                <a:cs typeface="Cavolini" panose="03000502040302020204" pitchFamily="66" charset="0"/>
              </a:rPr>
              <a:t>16.government</a:t>
            </a:r>
          </a:p>
          <a:p>
            <a:r>
              <a:rPr lang="en-US" altLang="ja-JP" sz="4800" b="1" dirty="0">
                <a:latin typeface="Cavolini" panose="03000502040302020204" pitchFamily="66" charset="0"/>
                <a:cs typeface="Cavolini" panose="03000502040302020204" pitchFamily="66" charset="0"/>
              </a:rPr>
              <a:t>17.environment</a:t>
            </a:r>
          </a:p>
          <a:p>
            <a:r>
              <a:rPr lang="en-US" altLang="ja-JP" sz="4800" b="1" dirty="0">
                <a:latin typeface="Cavolini" panose="03000502040302020204" pitchFamily="66" charset="0"/>
                <a:cs typeface="Cavolini" panose="03000502040302020204" pitchFamily="66" charset="0"/>
              </a:rPr>
              <a:t>18.development</a:t>
            </a:r>
            <a:endParaRPr kumimoji="1" lang="en-US" altLang="ja-JP" sz="4800"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9FDC94C0-47E6-AAC0-E9F6-617507D7C09C}"/>
              </a:ext>
            </a:extLst>
          </p:cNvPr>
          <p:cNvPicPr>
            <a:picLocks noChangeAspect="1"/>
          </p:cNvPicPr>
          <p:nvPr/>
        </p:nvPicPr>
        <p:blipFill>
          <a:blip r:embed="rId2"/>
          <a:stretch>
            <a:fillRect/>
          </a:stretch>
        </p:blipFill>
        <p:spPr>
          <a:xfrm>
            <a:off x="3365616" y="1843903"/>
            <a:ext cx="1856624" cy="1363033"/>
          </a:xfrm>
          <a:prstGeom prst="rect">
            <a:avLst/>
          </a:prstGeom>
        </p:spPr>
      </p:pic>
    </p:spTree>
    <p:extLst>
      <p:ext uri="{BB962C8B-B14F-4D97-AF65-F5344CB8AC3E}">
        <p14:creationId xmlns:p14="http://schemas.microsoft.com/office/powerpoint/2010/main" val="2535925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9">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3CBF9768-F61C-49CA-9FA6-81D85B767AEC}"/>
              </a:ext>
            </a:extLst>
          </p:cNvPr>
          <p:cNvPicPr>
            <a:picLocks noChangeAspect="1"/>
          </p:cNvPicPr>
          <p:nvPr/>
        </p:nvPicPr>
        <p:blipFill rotWithShape="1">
          <a:blip r:embed="rId2"/>
          <a:srcRect t="3760" r="-1" b="-1"/>
          <a:stretch/>
        </p:blipFill>
        <p:spPr>
          <a:xfrm>
            <a:off x="621675" y="623275"/>
            <a:ext cx="4032621" cy="5607882"/>
          </a:xfrm>
          <a:prstGeom prst="rect">
            <a:avLst/>
          </a:prstGeom>
        </p:spPr>
      </p:pic>
      <p:sp>
        <p:nvSpPr>
          <p:cNvPr id="32" name="Right Triangle 3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id="{761B7370-B14C-4EDB-A254-38C8FA6B0AAF}"/>
              </a:ext>
            </a:extLst>
          </p:cNvPr>
          <p:cNvSpPr txBox="1"/>
          <p:nvPr/>
        </p:nvSpPr>
        <p:spPr>
          <a:xfrm>
            <a:off x="4964989" y="1056640"/>
            <a:ext cx="6581837" cy="41554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ja-JP" sz="5400" b="1" dirty="0">
                <a:latin typeface="Cavolini" panose="03000502040302020204" pitchFamily="66" charset="0"/>
                <a:ea typeface="+mj-ea"/>
                <a:cs typeface="Cavolini" panose="03000502040302020204" pitchFamily="66" charset="0"/>
              </a:rPr>
              <a:t>Let’s Review</a:t>
            </a:r>
          </a:p>
          <a:p>
            <a:pPr>
              <a:lnSpc>
                <a:spcPct val="90000"/>
              </a:lnSpc>
              <a:spcBef>
                <a:spcPct val="0"/>
              </a:spcBef>
              <a:spcAft>
                <a:spcPts val="600"/>
              </a:spcAft>
            </a:pPr>
            <a:r>
              <a:rPr kumimoji="1" lang="en-US" altLang="ja-JP" sz="5400" b="1" dirty="0">
                <a:latin typeface="Cavolini" panose="03000502040302020204" pitchFamily="66" charset="0"/>
                <a:ea typeface="+mj-ea"/>
                <a:cs typeface="Cavolini" panose="03000502040302020204" pitchFamily="66" charset="0"/>
              </a:rPr>
              <a:t>Nouns</a:t>
            </a:r>
          </a:p>
        </p:txBody>
      </p:sp>
    </p:spTree>
    <p:extLst>
      <p:ext uri="{BB962C8B-B14F-4D97-AF65-F5344CB8AC3E}">
        <p14:creationId xmlns:p14="http://schemas.microsoft.com/office/powerpoint/2010/main" val="2903106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23E67DB-1D7D-44BF-9C73-7EEFCA7F4191}"/>
              </a:ext>
            </a:extLst>
          </p:cNvPr>
          <p:cNvPicPr>
            <a:picLocks noChangeAspect="1"/>
          </p:cNvPicPr>
          <p:nvPr/>
        </p:nvPicPr>
        <p:blipFill>
          <a:blip r:embed="rId2"/>
          <a:stretch>
            <a:fillRect/>
          </a:stretch>
        </p:blipFill>
        <p:spPr>
          <a:xfrm>
            <a:off x="1523999" y="127133"/>
            <a:ext cx="9404505" cy="6603734"/>
          </a:xfrm>
          <a:prstGeom prst="rect">
            <a:avLst/>
          </a:prstGeom>
        </p:spPr>
      </p:pic>
    </p:spTree>
    <p:extLst>
      <p:ext uri="{BB962C8B-B14F-4D97-AF65-F5344CB8AC3E}">
        <p14:creationId xmlns:p14="http://schemas.microsoft.com/office/powerpoint/2010/main" val="3752373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9C459ED-DC77-4C7C-BF7D-7BDAAF520F01}"/>
              </a:ext>
            </a:extLst>
          </p:cNvPr>
          <p:cNvPicPr>
            <a:picLocks noChangeAspect="1"/>
          </p:cNvPicPr>
          <p:nvPr/>
        </p:nvPicPr>
        <p:blipFill>
          <a:blip r:embed="rId2"/>
          <a:stretch>
            <a:fillRect/>
          </a:stretch>
        </p:blipFill>
        <p:spPr>
          <a:xfrm>
            <a:off x="1287925" y="40452"/>
            <a:ext cx="9616149" cy="6777095"/>
          </a:xfrm>
          <a:prstGeom prst="rect">
            <a:avLst/>
          </a:prstGeom>
        </p:spPr>
      </p:pic>
    </p:spTree>
    <p:extLst>
      <p:ext uri="{BB962C8B-B14F-4D97-AF65-F5344CB8AC3E}">
        <p14:creationId xmlns:p14="http://schemas.microsoft.com/office/powerpoint/2010/main" val="3841739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B2BDFB6-20B8-4605-BA68-898EC8CBF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187" y="1234780"/>
            <a:ext cx="1381626" cy="1327445"/>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3">
            <a:extLst>
              <a:ext uri="{FF2B5EF4-FFF2-40B4-BE49-F238E27FC236}">
                <a16:creationId xmlns:a16="http://schemas.microsoft.com/office/drawing/2014/main" id="{FCACD0CD-5E76-4CCC-BE69-5635872C8954}"/>
              </a:ext>
            </a:extLst>
          </p:cNvPr>
          <p:cNvSpPr txBox="1">
            <a:spLocks/>
          </p:cNvSpPr>
          <p:nvPr/>
        </p:nvSpPr>
        <p:spPr>
          <a:xfrm>
            <a:off x="523873" y="2806065"/>
            <a:ext cx="11096625" cy="369411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4000" dirty="0">
                <a:latin typeface="Cavolini" panose="03000502040302020204" pitchFamily="66" charset="0"/>
                <a:cs typeface="Cavolini" panose="03000502040302020204" pitchFamily="66" charset="0"/>
              </a:rPr>
              <a:t>	</a:t>
            </a:r>
            <a:r>
              <a:rPr lang="ja-JP" altLang="en-US" sz="4000" dirty="0">
                <a:latin typeface="Cavolini" panose="03000502040302020204" pitchFamily="66" charset="0"/>
                <a:cs typeface="Cavolini" panose="03000502040302020204" pitchFamily="66" charset="0"/>
              </a:rPr>
              <a:t>①</a:t>
            </a:r>
            <a:r>
              <a:rPr lang="en-US" altLang="ja-JP" sz="4000" dirty="0">
                <a:latin typeface="Cavolini" panose="03000502040302020204" pitchFamily="66" charset="0"/>
                <a:cs typeface="Cavolini" panose="03000502040302020204" pitchFamily="66" charset="0"/>
              </a:rPr>
              <a:t>concrete:  </a:t>
            </a:r>
            <a:r>
              <a:rPr lang="en-US" altLang="ja-JP" sz="4000" b="1" dirty="0">
                <a:latin typeface="Cavolini" panose="03000502040302020204" pitchFamily="66" charset="0"/>
                <a:cs typeface="Cavolini" panose="03000502040302020204" pitchFamily="66" charset="0"/>
              </a:rPr>
              <a:t>photo, drum, flowers, ice</a:t>
            </a:r>
          </a:p>
          <a:p>
            <a:pPr marL="0" indent="0">
              <a:buFont typeface="Arial" panose="020B0604020202020204" pitchFamily="34" charset="0"/>
              <a:buNone/>
            </a:pPr>
            <a:endParaRPr lang="en-US" altLang="ja-JP" sz="4000" dirty="0">
              <a:latin typeface="Cavolini" panose="03000502040302020204" pitchFamily="66" charset="0"/>
              <a:cs typeface="Cavolini" panose="03000502040302020204" pitchFamily="66" charset="0"/>
            </a:endParaRPr>
          </a:p>
          <a:p>
            <a:pPr marL="0" indent="0">
              <a:buFont typeface="Arial" panose="020B0604020202020204" pitchFamily="34" charset="0"/>
              <a:buNone/>
            </a:pPr>
            <a:r>
              <a:rPr lang="en-US" altLang="ja-JP" sz="4000" dirty="0">
                <a:latin typeface="Cavolini" panose="03000502040302020204" pitchFamily="66" charset="0"/>
                <a:cs typeface="Cavolini" panose="03000502040302020204" pitchFamily="66" charset="0"/>
              </a:rPr>
              <a:t>	</a:t>
            </a:r>
            <a:r>
              <a:rPr lang="ja-JP" altLang="en-US" sz="4000" dirty="0">
                <a:latin typeface="Cavolini" panose="03000502040302020204" pitchFamily="66" charset="0"/>
                <a:cs typeface="Cavolini" panose="03000502040302020204" pitchFamily="66" charset="0"/>
              </a:rPr>
              <a:t>②</a:t>
            </a:r>
            <a:r>
              <a:rPr lang="en-US" altLang="ja-JP" sz="4000" dirty="0">
                <a:latin typeface="Cavolini" panose="03000502040302020204" pitchFamily="66" charset="0"/>
                <a:cs typeface="Cavolini" panose="03000502040302020204" pitchFamily="66" charset="0"/>
              </a:rPr>
              <a:t>collective:  a </a:t>
            </a:r>
            <a:r>
              <a:rPr lang="en-US" altLang="ja-JP" sz="4000" b="1" dirty="0">
                <a:latin typeface="Cavolini" panose="03000502040302020204" pitchFamily="66" charset="0"/>
                <a:cs typeface="Cavolini" panose="03000502040302020204" pitchFamily="66" charset="0"/>
              </a:rPr>
              <a:t>class</a:t>
            </a:r>
            <a:r>
              <a:rPr lang="en-US" altLang="ja-JP" sz="4000" dirty="0">
                <a:latin typeface="Cavolini" panose="03000502040302020204" pitchFamily="66" charset="0"/>
                <a:cs typeface="Cavolini" panose="03000502040302020204" pitchFamily="66" charset="0"/>
              </a:rPr>
              <a:t> of children</a:t>
            </a:r>
          </a:p>
          <a:p>
            <a:pPr marL="0" indent="0">
              <a:buFont typeface="Arial" panose="020B0604020202020204" pitchFamily="34" charset="0"/>
              <a:buNone/>
            </a:pPr>
            <a:r>
              <a:rPr lang="en-US" altLang="ja-JP" sz="4000" dirty="0">
                <a:latin typeface="Cavolini" panose="03000502040302020204" pitchFamily="66" charset="0"/>
                <a:cs typeface="Cavolini" panose="03000502040302020204" pitchFamily="66" charset="0"/>
              </a:rPr>
              <a:t>			 	</a:t>
            </a:r>
            <a:r>
              <a:rPr lang="ja-JP" altLang="en-US" sz="4000" dirty="0">
                <a:latin typeface="Cavolini" panose="03000502040302020204" pitchFamily="66" charset="0"/>
                <a:cs typeface="Cavolini" panose="03000502040302020204" pitchFamily="66" charset="0"/>
              </a:rPr>
              <a:t>    </a:t>
            </a:r>
            <a:r>
              <a:rPr lang="en-US" altLang="ja-JP" sz="4000" dirty="0">
                <a:latin typeface="Cavolini" panose="03000502040302020204" pitchFamily="66" charset="0"/>
                <a:cs typeface="Cavolini" panose="03000502040302020204" pitchFamily="66" charset="0"/>
              </a:rPr>
              <a:t>a </a:t>
            </a:r>
            <a:r>
              <a:rPr lang="en-US" altLang="ja-JP" sz="4000" b="1" dirty="0">
                <a:latin typeface="Cavolini" panose="03000502040302020204" pitchFamily="66" charset="0"/>
                <a:cs typeface="Cavolini" panose="03000502040302020204" pitchFamily="66" charset="0"/>
              </a:rPr>
              <a:t>herd</a:t>
            </a:r>
            <a:r>
              <a:rPr lang="en-US" altLang="ja-JP" sz="4000" dirty="0">
                <a:latin typeface="Cavolini" panose="03000502040302020204" pitchFamily="66" charset="0"/>
                <a:cs typeface="Cavolini" panose="03000502040302020204" pitchFamily="66" charset="0"/>
              </a:rPr>
              <a:t> of cows</a:t>
            </a:r>
          </a:p>
          <a:p>
            <a:pPr marL="0" indent="0">
              <a:buFont typeface="Arial" panose="020B0604020202020204" pitchFamily="34" charset="0"/>
              <a:buNone/>
            </a:pPr>
            <a:endParaRPr lang="en-US" altLang="ja-JP" dirty="0"/>
          </a:p>
          <a:p>
            <a:pPr marL="0" indent="0">
              <a:buFont typeface="Arial" panose="020B0604020202020204" pitchFamily="34" charset="0"/>
              <a:buNone/>
            </a:pPr>
            <a:r>
              <a:rPr lang="en-US" altLang="ja-JP" sz="4000" dirty="0">
                <a:latin typeface="Cavolini" panose="03000502040302020204" pitchFamily="66" charset="0"/>
                <a:cs typeface="Cavolini" panose="03000502040302020204" pitchFamily="66" charset="0"/>
              </a:rPr>
              <a:t>	</a:t>
            </a:r>
            <a:r>
              <a:rPr lang="ja-JP" altLang="en-US" sz="4000" dirty="0">
                <a:latin typeface="Cavolini" panose="03000502040302020204" pitchFamily="66" charset="0"/>
                <a:cs typeface="Cavolini" panose="03000502040302020204" pitchFamily="66" charset="0"/>
              </a:rPr>
              <a:t>③</a:t>
            </a:r>
            <a:r>
              <a:rPr lang="en-US" altLang="ja-JP" sz="4000" dirty="0">
                <a:latin typeface="Cavolini" panose="03000502040302020204" pitchFamily="66" charset="0"/>
                <a:cs typeface="Cavolini" panose="03000502040302020204" pitchFamily="66" charset="0"/>
              </a:rPr>
              <a:t>abstract:  </a:t>
            </a:r>
            <a:r>
              <a:rPr lang="en-US" altLang="ja-JP" sz="4000" b="1" dirty="0">
                <a:latin typeface="Cavolini" panose="03000502040302020204" pitchFamily="66" charset="0"/>
                <a:cs typeface="Cavolini" panose="03000502040302020204" pitchFamily="66" charset="0"/>
              </a:rPr>
              <a:t>love, trouble, friendship</a:t>
            </a:r>
          </a:p>
          <a:p>
            <a:pPr marL="0" indent="0">
              <a:buFont typeface="Arial" panose="020B0604020202020204" pitchFamily="34" charset="0"/>
              <a:buNone/>
            </a:pPr>
            <a:endParaRPr lang="ja-JP" altLang="en-US" dirty="0"/>
          </a:p>
        </p:txBody>
      </p:sp>
      <p:pic>
        <p:nvPicPr>
          <p:cNvPr id="8" name="図 7">
            <a:extLst>
              <a:ext uri="{FF2B5EF4-FFF2-40B4-BE49-F238E27FC236}">
                <a16:creationId xmlns:a16="http://schemas.microsoft.com/office/drawing/2014/main" id="{7104388D-48F2-45E9-B051-E65F65552D7F}"/>
              </a:ext>
            </a:extLst>
          </p:cNvPr>
          <p:cNvPicPr>
            <a:picLocks noChangeAspect="1"/>
          </p:cNvPicPr>
          <p:nvPr/>
        </p:nvPicPr>
        <p:blipFill>
          <a:blip r:embed="rId3"/>
          <a:stretch>
            <a:fillRect/>
          </a:stretch>
        </p:blipFill>
        <p:spPr>
          <a:xfrm>
            <a:off x="954151" y="140145"/>
            <a:ext cx="10236071" cy="1457070"/>
          </a:xfrm>
          <a:prstGeom prst="rect">
            <a:avLst/>
          </a:prstGeom>
        </p:spPr>
      </p:pic>
    </p:spTree>
    <p:extLst>
      <p:ext uri="{BB962C8B-B14F-4D97-AF65-F5344CB8AC3E}">
        <p14:creationId xmlns:p14="http://schemas.microsoft.com/office/powerpoint/2010/main" val="1165295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id="{0A8EB0EB-5D68-4E35-9977-2003E8E9EE80}"/>
              </a:ext>
            </a:extLst>
          </p:cNvPr>
          <p:cNvSpPr txBox="1"/>
          <p:nvPr/>
        </p:nvSpPr>
        <p:spPr>
          <a:xfrm>
            <a:off x="6712085" y="1978154"/>
            <a:ext cx="5248072" cy="422466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0000"/>
                </a:solidFill>
                <a:latin typeface="Abadi" panose="020B0604020104020204" pitchFamily="34" charset="0"/>
                <a:ea typeface="+mj-ea"/>
                <a:cs typeface="+mj-cs"/>
              </a:rPr>
              <a:t>Activity Page</a:t>
            </a:r>
          </a:p>
          <a:p>
            <a:pPr>
              <a:lnSpc>
                <a:spcPct val="90000"/>
              </a:lnSpc>
              <a:spcBef>
                <a:spcPct val="0"/>
              </a:spcBef>
              <a:spcAft>
                <a:spcPts val="600"/>
              </a:spcAft>
            </a:pPr>
            <a:r>
              <a:rPr kumimoji="1" lang="en-US" altLang="ja-JP" sz="5400" b="1" dirty="0">
                <a:latin typeface="+mj-lt"/>
                <a:ea typeface="+mj-ea"/>
                <a:cs typeface="+mj-cs"/>
              </a:rPr>
              <a:t>Grammar:</a:t>
            </a:r>
          </a:p>
          <a:p>
            <a:pPr>
              <a:lnSpc>
                <a:spcPct val="90000"/>
              </a:lnSpc>
              <a:spcBef>
                <a:spcPct val="0"/>
              </a:spcBef>
              <a:spcAft>
                <a:spcPts val="600"/>
              </a:spcAft>
            </a:pPr>
            <a:r>
              <a:rPr lang="en-US" altLang="ja-JP" sz="5400" b="1" dirty="0">
                <a:latin typeface="+mj-lt"/>
                <a:ea typeface="+mj-ea"/>
                <a:cs typeface="+mj-cs"/>
              </a:rPr>
              <a:t>Nouns Phrases 1</a:t>
            </a:r>
            <a:endParaRPr kumimoji="1" lang="en-US" altLang="ja-JP" sz="5400" b="1" dirty="0">
              <a:latin typeface="+mj-lt"/>
              <a:ea typeface="+mj-ea"/>
              <a:cs typeface="+mj-cs"/>
            </a:endParaRPr>
          </a:p>
        </p:txBody>
      </p:sp>
      <p:sp>
        <p:nvSpPr>
          <p:cNvPr id="72" name="Rectangle 7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BF51CB24-7571-449F-9ED5-8BA6623C0269}"/>
              </a:ext>
            </a:extLst>
          </p:cNvPr>
          <p:cNvPicPr>
            <a:picLocks noChangeAspect="1"/>
          </p:cNvPicPr>
          <p:nvPr/>
        </p:nvPicPr>
        <p:blipFill rotWithShape="1">
          <a:blip r:embed="rId2"/>
          <a:srcRect l="13849" r="4619" b="3"/>
          <a:stretch/>
        </p:blipFill>
        <p:spPr>
          <a:xfrm>
            <a:off x="733508" y="666729"/>
            <a:ext cx="5231460" cy="5165112"/>
          </a:xfrm>
          <a:prstGeom prst="rect">
            <a:avLst/>
          </a:prstGeom>
        </p:spPr>
      </p:pic>
      <p:grpSp>
        <p:nvGrpSpPr>
          <p:cNvPr id="76" name="Group 7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7" name="Rectangle 7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6750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210765" y="-378965"/>
            <a:ext cx="11770470"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hot crusty loaves smell wonderful.</a:t>
            </a:r>
          </a:p>
        </p:txBody>
      </p:sp>
      <p:pic>
        <p:nvPicPr>
          <p:cNvPr id="4" name="図 3">
            <a:extLst>
              <a:ext uri="{FF2B5EF4-FFF2-40B4-BE49-F238E27FC236}">
                <a16:creationId xmlns:a16="http://schemas.microsoft.com/office/drawing/2014/main" id="{DCE59C7F-75E1-4445-ACE9-6AF1BD00E7D2}"/>
              </a:ext>
            </a:extLst>
          </p:cNvPr>
          <p:cNvPicPr>
            <a:picLocks noChangeAspect="1"/>
          </p:cNvPicPr>
          <p:nvPr/>
        </p:nvPicPr>
        <p:blipFill>
          <a:blip r:embed="rId2"/>
          <a:stretch>
            <a:fillRect/>
          </a:stretch>
        </p:blipFill>
        <p:spPr>
          <a:xfrm>
            <a:off x="210765" y="2052320"/>
            <a:ext cx="3054183" cy="4026535"/>
          </a:xfrm>
          <a:prstGeom prst="rect">
            <a:avLst/>
          </a:prstGeom>
          <a:ln>
            <a:noFill/>
          </a:ln>
          <a:effectLst>
            <a:softEdge rad="112500"/>
          </a:effectLst>
        </p:spPr>
      </p:pic>
    </p:spTree>
    <p:extLst>
      <p:ext uri="{BB962C8B-B14F-4D97-AF65-F5344CB8AC3E}">
        <p14:creationId xmlns:p14="http://schemas.microsoft.com/office/powerpoint/2010/main" val="582405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210765" y="-378965"/>
            <a:ext cx="11770470"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hot crusty loaves smell wonderful.</a:t>
            </a:r>
          </a:p>
        </p:txBody>
      </p:sp>
      <p:pic>
        <p:nvPicPr>
          <p:cNvPr id="4" name="図 3">
            <a:extLst>
              <a:ext uri="{FF2B5EF4-FFF2-40B4-BE49-F238E27FC236}">
                <a16:creationId xmlns:a16="http://schemas.microsoft.com/office/drawing/2014/main" id="{DCE59C7F-75E1-4445-ACE9-6AF1BD00E7D2}"/>
              </a:ext>
            </a:extLst>
          </p:cNvPr>
          <p:cNvPicPr>
            <a:picLocks noChangeAspect="1"/>
          </p:cNvPicPr>
          <p:nvPr/>
        </p:nvPicPr>
        <p:blipFill>
          <a:blip r:embed="rId2"/>
          <a:stretch>
            <a:fillRect/>
          </a:stretch>
        </p:blipFill>
        <p:spPr>
          <a:xfrm>
            <a:off x="210765" y="2052320"/>
            <a:ext cx="3054183" cy="4026535"/>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FDD051EE-6FBD-44D5-966E-4F46100538C1}"/>
              </a:ext>
            </a:extLst>
          </p:cNvPr>
          <p:cNvSpPr txBox="1"/>
          <p:nvPr/>
        </p:nvSpPr>
        <p:spPr>
          <a:xfrm>
            <a:off x="3423920" y="1767841"/>
            <a:ext cx="8351520" cy="4401205"/>
          </a:xfrm>
          <a:prstGeom prst="rect">
            <a:avLst/>
          </a:prstGeom>
          <a:noFill/>
        </p:spPr>
        <p:txBody>
          <a:bodyPr wrap="square" rtlCol="0">
            <a:spAutoFit/>
          </a:bodyPr>
          <a:lstStyle/>
          <a:p>
            <a:r>
              <a:rPr kumimoji="1" lang="en-US" altLang="ja-JP" sz="4000" dirty="0">
                <a:latin typeface="Abadi" panose="020B0604020104020204" pitchFamily="34" charset="0"/>
              </a:rPr>
              <a:t>A noun, together with the words that describe it, is called a </a:t>
            </a:r>
            <a:r>
              <a:rPr kumimoji="1" lang="en-US" altLang="ja-JP" sz="4000" b="1" dirty="0">
                <a:solidFill>
                  <a:srgbClr val="FF0000"/>
                </a:solidFill>
                <a:latin typeface="Abadi" panose="020B0604020104020204" pitchFamily="34" charset="0"/>
              </a:rPr>
              <a:t>noun phrase</a:t>
            </a:r>
            <a:r>
              <a:rPr kumimoji="1" lang="en-US" altLang="ja-JP" sz="4000" dirty="0">
                <a:latin typeface="Abadi" panose="020B0604020104020204" pitchFamily="34" charset="0"/>
              </a:rPr>
              <a:t>.  Identify the noun(s) in each sentence and underline them in black.  Then find all the words that help describe the noun(s) and put a black box around the noun phrase(s).</a:t>
            </a:r>
            <a:endParaRPr kumimoji="1" lang="ja-JP" altLang="en-US" sz="4000" dirty="0">
              <a:latin typeface="Abadi" panose="020B0604020104020204" pitchFamily="34" charset="0"/>
            </a:endParaRPr>
          </a:p>
        </p:txBody>
      </p:sp>
    </p:spTree>
    <p:extLst>
      <p:ext uri="{BB962C8B-B14F-4D97-AF65-F5344CB8AC3E}">
        <p14:creationId xmlns:p14="http://schemas.microsoft.com/office/powerpoint/2010/main" val="180865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210765" y="-378965"/>
            <a:ext cx="11770470"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hot crusty </a:t>
            </a:r>
            <a:r>
              <a:rPr kumimoji="1" lang="en-US" altLang="ja-JP" sz="4400" b="1" u="heavy" dirty="0">
                <a:latin typeface="Cavolini" panose="03000502040302020204" pitchFamily="66" charset="0"/>
                <a:ea typeface="+mj-ea"/>
                <a:cs typeface="Cavolini" panose="03000502040302020204" pitchFamily="66" charset="0"/>
              </a:rPr>
              <a:t>loaves</a:t>
            </a:r>
            <a:r>
              <a:rPr kumimoji="1" lang="en-US" altLang="ja-JP" sz="4400" b="1" dirty="0">
                <a:latin typeface="Cavolini" panose="03000502040302020204" pitchFamily="66" charset="0"/>
                <a:ea typeface="+mj-ea"/>
                <a:cs typeface="Cavolini" panose="03000502040302020204" pitchFamily="66" charset="0"/>
              </a:rPr>
              <a:t> smell wonderful.</a:t>
            </a:r>
          </a:p>
        </p:txBody>
      </p:sp>
      <p:pic>
        <p:nvPicPr>
          <p:cNvPr id="4" name="図 3">
            <a:extLst>
              <a:ext uri="{FF2B5EF4-FFF2-40B4-BE49-F238E27FC236}">
                <a16:creationId xmlns:a16="http://schemas.microsoft.com/office/drawing/2014/main" id="{DCE59C7F-75E1-4445-ACE9-6AF1BD00E7D2}"/>
              </a:ext>
            </a:extLst>
          </p:cNvPr>
          <p:cNvPicPr>
            <a:picLocks noChangeAspect="1"/>
          </p:cNvPicPr>
          <p:nvPr/>
        </p:nvPicPr>
        <p:blipFill>
          <a:blip r:embed="rId2"/>
          <a:stretch>
            <a:fillRect/>
          </a:stretch>
        </p:blipFill>
        <p:spPr>
          <a:xfrm>
            <a:off x="210765" y="2052320"/>
            <a:ext cx="3054183" cy="4026535"/>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FDD051EE-6FBD-44D5-966E-4F46100538C1}"/>
              </a:ext>
            </a:extLst>
          </p:cNvPr>
          <p:cNvSpPr txBox="1"/>
          <p:nvPr/>
        </p:nvSpPr>
        <p:spPr>
          <a:xfrm>
            <a:off x="3423920" y="1767841"/>
            <a:ext cx="8351520" cy="4401205"/>
          </a:xfrm>
          <a:prstGeom prst="rect">
            <a:avLst/>
          </a:prstGeom>
          <a:noFill/>
        </p:spPr>
        <p:txBody>
          <a:bodyPr wrap="square" rtlCol="0">
            <a:spAutoFit/>
          </a:bodyPr>
          <a:lstStyle/>
          <a:p>
            <a:r>
              <a:rPr kumimoji="1" lang="en-US" altLang="ja-JP" sz="4000" dirty="0">
                <a:latin typeface="Abadi" panose="020B0604020104020204" pitchFamily="34" charset="0"/>
              </a:rPr>
              <a:t>A noun, together with the words that describe it, is called a </a:t>
            </a:r>
            <a:r>
              <a:rPr kumimoji="1" lang="en-US" altLang="ja-JP" sz="4000" b="1" dirty="0">
                <a:solidFill>
                  <a:srgbClr val="FF0000"/>
                </a:solidFill>
                <a:latin typeface="Abadi" panose="020B0604020104020204" pitchFamily="34" charset="0"/>
              </a:rPr>
              <a:t>noun phrase</a:t>
            </a:r>
            <a:r>
              <a:rPr kumimoji="1" lang="en-US" altLang="ja-JP" sz="4000" dirty="0">
                <a:latin typeface="Abadi" panose="020B0604020104020204" pitchFamily="34" charset="0"/>
              </a:rPr>
              <a:t>.  Identify the noun(s) in each sentence and underline them in black.  Then find all the words that help describe the noun(s) and put a black box around the noun phrase(s).</a:t>
            </a:r>
            <a:endParaRPr kumimoji="1" lang="ja-JP" altLang="en-US" sz="4000" dirty="0">
              <a:latin typeface="Abadi" panose="020B0604020104020204" pitchFamily="34" charset="0"/>
            </a:endParaRPr>
          </a:p>
        </p:txBody>
      </p:sp>
    </p:spTree>
    <p:extLst>
      <p:ext uri="{BB962C8B-B14F-4D97-AF65-F5344CB8AC3E}">
        <p14:creationId xmlns:p14="http://schemas.microsoft.com/office/powerpoint/2010/main" val="1853785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210765" y="-378965"/>
            <a:ext cx="11770470"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hot crusty </a:t>
            </a:r>
            <a:r>
              <a:rPr kumimoji="1" lang="en-US" altLang="ja-JP" sz="4400" b="1" u="heavy" dirty="0">
                <a:latin typeface="Cavolini" panose="03000502040302020204" pitchFamily="66" charset="0"/>
                <a:ea typeface="+mj-ea"/>
                <a:cs typeface="Cavolini" panose="03000502040302020204" pitchFamily="66" charset="0"/>
              </a:rPr>
              <a:t>loaves</a:t>
            </a:r>
            <a:r>
              <a:rPr kumimoji="1" lang="en-US" altLang="ja-JP" sz="4400" b="1" dirty="0">
                <a:latin typeface="Cavolini" panose="03000502040302020204" pitchFamily="66" charset="0"/>
                <a:ea typeface="+mj-ea"/>
                <a:cs typeface="Cavolini" panose="03000502040302020204" pitchFamily="66" charset="0"/>
              </a:rPr>
              <a:t> smell wonderful.</a:t>
            </a:r>
          </a:p>
        </p:txBody>
      </p:sp>
      <p:pic>
        <p:nvPicPr>
          <p:cNvPr id="4" name="図 3">
            <a:extLst>
              <a:ext uri="{FF2B5EF4-FFF2-40B4-BE49-F238E27FC236}">
                <a16:creationId xmlns:a16="http://schemas.microsoft.com/office/drawing/2014/main" id="{DCE59C7F-75E1-4445-ACE9-6AF1BD00E7D2}"/>
              </a:ext>
            </a:extLst>
          </p:cNvPr>
          <p:cNvPicPr>
            <a:picLocks noChangeAspect="1"/>
          </p:cNvPicPr>
          <p:nvPr/>
        </p:nvPicPr>
        <p:blipFill>
          <a:blip r:embed="rId2"/>
          <a:stretch>
            <a:fillRect/>
          </a:stretch>
        </p:blipFill>
        <p:spPr>
          <a:xfrm>
            <a:off x="210765" y="2052320"/>
            <a:ext cx="3054183" cy="4026535"/>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FDD051EE-6FBD-44D5-966E-4F46100538C1}"/>
              </a:ext>
            </a:extLst>
          </p:cNvPr>
          <p:cNvSpPr txBox="1"/>
          <p:nvPr/>
        </p:nvSpPr>
        <p:spPr>
          <a:xfrm>
            <a:off x="3423920" y="1767841"/>
            <a:ext cx="8351520" cy="4401205"/>
          </a:xfrm>
          <a:prstGeom prst="rect">
            <a:avLst/>
          </a:prstGeom>
          <a:noFill/>
        </p:spPr>
        <p:txBody>
          <a:bodyPr wrap="square" rtlCol="0">
            <a:spAutoFit/>
          </a:bodyPr>
          <a:lstStyle/>
          <a:p>
            <a:r>
              <a:rPr kumimoji="1" lang="en-US" altLang="ja-JP" sz="4000" dirty="0">
                <a:latin typeface="Abadi" panose="020B0604020104020204" pitchFamily="34" charset="0"/>
              </a:rPr>
              <a:t>A noun, together with the words that describe it, is called a </a:t>
            </a:r>
            <a:r>
              <a:rPr kumimoji="1" lang="en-US" altLang="ja-JP" sz="4000" b="1" dirty="0">
                <a:solidFill>
                  <a:srgbClr val="FF0000"/>
                </a:solidFill>
                <a:latin typeface="Abadi" panose="020B0604020104020204" pitchFamily="34" charset="0"/>
              </a:rPr>
              <a:t>noun phrase</a:t>
            </a:r>
            <a:r>
              <a:rPr kumimoji="1" lang="en-US" altLang="ja-JP" sz="4000" dirty="0">
                <a:latin typeface="Abadi" panose="020B0604020104020204" pitchFamily="34" charset="0"/>
              </a:rPr>
              <a:t>.  Identify the </a:t>
            </a:r>
            <a:r>
              <a:rPr kumimoji="1" lang="en-US" altLang="ja-JP" sz="4000" u="sng" dirty="0">
                <a:latin typeface="Abadi" panose="020B0604020104020204" pitchFamily="34" charset="0"/>
              </a:rPr>
              <a:t>noun(s)</a:t>
            </a:r>
            <a:r>
              <a:rPr kumimoji="1" lang="en-US" altLang="ja-JP" sz="4000" dirty="0">
                <a:latin typeface="Abadi" panose="020B0604020104020204" pitchFamily="34" charset="0"/>
              </a:rPr>
              <a:t> in each sentence and underline them in black.  Then find all the words that help describe the noun(s) and put a black box around the noun phrase(s).</a:t>
            </a:r>
            <a:endParaRPr kumimoji="1" lang="ja-JP" altLang="en-US" sz="4000" dirty="0">
              <a:latin typeface="Abadi" panose="020B0604020104020204" pitchFamily="34" charset="0"/>
            </a:endParaRPr>
          </a:p>
        </p:txBody>
      </p:sp>
      <p:sp>
        <p:nvSpPr>
          <p:cNvPr id="5" name="テキスト ボックス 4">
            <a:extLst>
              <a:ext uri="{FF2B5EF4-FFF2-40B4-BE49-F238E27FC236}">
                <a16:creationId xmlns:a16="http://schemas.microsoft.com/office/drawing/2014/main" id="{B6CE5D1A-9054-48CD-8C1B-9AE5C8340623}"/>
              </a:ext>
            </a:extLst>
          </p:cNvPr>
          <p:cNvSpPr txBox="1"/>
          <p:nvPr/>
        </p:nvSpPr>
        <p:spPr>
          <a:xfrm>
            <a:off x="111760" y="538480"/>
            <a:ext cx="6695440" cy="965200"/>
          </a:xfrm>
          <a:prstGeom prst="rect">
            <a:avLst/>
          </a:prstGeom>
          <a:noFill/>
          <a:ln w="57150">
            <a:solidFill>
              <a:schemeClr val="tx1"/>
            </a:solidFill>
            <a:prstDash val="sysDash"/>
          </a:ln>
        </p:spPr>
        <p:txBody>
          <a:bodyPr wrap="square" rtlCol="0">
            <a:spAutoFit/>
          </a:bodyPr>
          <a:lstStyle/>
          <a:p>
            <a:endParaRPr kumimoji="1" lang="ja-JP" altLang="en-US" dirty="0"/>
          </a:p>
        </p:txBody>
      </p:sp>
    </p:spTree>
    <p:extLst>
      <p:ext uri="{BB962C8B-B14F-4D97-AF65-F5344CB8AC3E}">
        <p14:creationId xmlns:p14="http://schemas.microsoft.com/office/powerpoint/2010/main" val="118500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1107996"/>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34161AB8-C5B1-3F1A-D1E9-179A40FB7AB7}"/>
              </a:ext>
            </a:extLst>
          </p:cNvPr>
          <p:cNvPicPr>
            <a:picLocks noChangeAspect="1"/>
          </p:cNvPicPr>
          <p:nvPr/>
        </p:nvPicPr>
        <p:blipFill>
          <a:blip r:embed="rId2"/>
          <a:stretch>
            <a:fillRect/>
          </a:stretch>
        </p:blipFill>
        <p:spPr>
          <a:xfrm>
            <a:off x="502920" y="1244521"/>
            <a:ext cx="3098800" cy="2049091"/>
          </a:xfrm>
          <a:prstGeom prst="rect">
            <a:avLst/>
          </a:prstGeom>
        </p:spPr>
      </p:pic>
    </p:spTree>
    <p:extLst>
      <p:ext uri="{BB962C8B-B14F-4D97-AF65-F5344CB8AC3E}">
        <p14:creationId xmlns:p14="http://schemas.microsoft.com/office/powerpoint/2010/main" val="1693331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1036319" y="-378965"/>
            <a:ext cx="10944915"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A big white goose honked noisily.</a:t>
            </a:r>
          </a:p>
        </p:txBody>
      </p:sp>
      <p:pic>
        <p:nvPicPr>
          <p:cNvPr id="2" name="図 1">
            <a:extLst>
              <a:ext uri="{FF2B5EF4-FFF2-40B4-BE49-F238E27FC236}">
                <a16:creationId xmlns:a16="http://schemas.microsoft.com/office/drawing/2014/main" id="{05D989D1-BC3E-4D65-9874-5D64800778A5}"/>
              </a:ext>
            </a:extLst>
          </p:cNvPr>
          <p:cNvPicPr>
            <a:picLocks noChangeAspect="1"/>
          </p:cNvPicPr>
          <p:nvPr/>
        </p:nvPicPr>
        <p:blipFill>
          <a:blip r:embed="rId2"/>
          <a:stretch>
            <a:fillRect/>
          </a:stretch>
        </p:blipFill>
        <p:spPr>
          <a:xfrm>
            <a:off x="3535679" y="2409377"/>
            <a:ext cx="5326987" cy="4180205"/>
          </a:xfrm>
          <a:prstGeom prst="rect">
            <a:avLst/>
          </a:prstGeom>
          <a:ln>
            <a:noFill/>
          </a:ln>
          <a:effectLst>
            <a:softEdge rad="112500"/>
          </a:effectLst>
        </p:spPr>
      </p:pic>
    </p:spTree>
    <p:extLst>
      <p:ext uri="{BB962C8B-B14F-4D97-AF65-F5344CB8AC3E}">
        <p14:creationId xmlns:p14="http://schemas.microsoft.com/office/powerpoint/2010/main" val="365768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1036319" y="-378965"/>
            <a:ext cx="10944915"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A big white </a:t>
            </a:r>
            <a:r>
              <a:rPr kumimoji="1" lang="en-US" altLang="ja-JP" sz="4400" b="1" u="heavy" dirty="0">
                <a:latin typeface="Cavolini" panose="03000502040302020204" pitchFamily="66" charset="0"/>
                <a:ea typeface="+mj-ea"/>
                <a:cs typeface="Cavolini" panose="03000502040302020204" pitchFamily="66" charset="0"/>
              </a:rPr>
              <a:t>goose</a:t>
            </a:r>
            <a:r>
              <a:rPr kumimoji="1" lang="en-US" altLang="ja-JP" sz="4400" b="1" dirty="0">
                <a:latin typeface="Cavolini" panose="03000502040302020204" pitchFamily="66" charset="0"/>
                <a:ea typeface="+mj-ea"/>
                <a:cs typeface="Cavolini" panose="03000502040302020204" pitchFamily="66" charset="0"/>
              </a:rPr>
              <a:t> honked noisily.</a:t>
            </a:r>
          </a:p>
        </p:txBody>
      </p:sp>
      <p:pic>
        <p:nvPicPr>
          <p:cNvPr id="2" name="図 1">
            <a:extLst>
              <a:ext uri="{FF2B5EF4-FFF2-40B4-BE49-F238E27FC236}">
                <a16:creationId xmlns:a16="http://schemas.microsoft.com/office/drawing/2014/main" id="{05D989D1-BC3E-4D65-9874-5D64800778A5}"/>
              </a:ext>
            </a:extLst>
          </p:cNvPr>
          <p:cNvPicPr>
            <a:picLocks noChangeAspect="1"/>
          </p:cNvPicPr>
          <p:nvPr/>
        </p:nvPicPr>
        <p:blipFill>
          <a:blip r:embed="rId2"/>
          <a:stretch>
            <a:fillRect/>
          </a:stretch>
        </p:blipFill>
        <p:spPr>
          <a:xfrm>
            <a:off x="3535679" y="2409377"/>
            <a:ext cx="5326987" cy="4180205"/>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BB40B64C-D8EE-43E7-9099-6F062970943C}"/>
              </a:ext>
            </a:extLst>
          </p:cNvPr>
          <p:cNvSpPr txBox="1"/>
          <p:nvPr/>
        </p:nvSpPr>
        <p:spPr>
          <a:xfrm>
            <a:off x="883920" y="528320"/>
            <a:ext cx="5638800" cy="965200"/>
          </a:xfrm>
          <a:prstGeom prst="rect">
            <a:avLst/>
          </a:prstGeom>
          <a:noFill/>
          <a:ln w="57150">
            <a:solidFill>
              <a:schemeClr val="tx1"/>
            </a:solidFill>
            <a:prstDash val="sysDash"/>
          </a:ln>
        </p:spPr>
        <p:txBody>
          <a:bodyPr wrap="square" rtlCol="0">
            <a:spAutoFit/>
          </a:bodyPr>
          <a:lstStyle/>
          <a:p>
            <a:endParaRPr kumimoji="1" lang="ja-JP" altLang="en-US" dirty="0"/>
          </a:p>
        </p:txBody>
      </p:sp>
    </p:spTree>
    <p:extLst>
      <p:ext uri="{BB962C8B-B14F-4D97-AF65-F5344CB8AC3E}">
        <p14:creationId xmlns:p14="http://schemas.microsoft.com/office/powerpoint/2010/main" val="871046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1036319" y="-378965"/>
            <a:ext cx="10944915"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old wooden fence fell down.</a:t>
            </a:r>
          </a:p>
        </p:txBody>
      </p:sp>
      <p:pic>
        <p:nvPicPr>
          <p:cNvPr id="2" name="図 1">
            <a:extLst>
              <a:ext uri="{FF2B5EF4-FFF2-40B4-BE49-F238E27FC236}">
                <a16:creationId xmlns:a16="http://schemas.microsoft.com/office/drawing/2014/main" id="{5E2F51CF-7E7A-4465-AA1C-0EA41F98EEA1}"/>
              </a:ext>
            </a:extLst>
          </p:cNvPr>
          <p:cNvPicPr>
            <a:picLocks noChangeAspect="1"/>
          </p:cNvPicPr>
          <p:nvPr/>
        </p:nvPicPr>
        <p:blipFill>
          <a:blip r:embed="rId2"/>
          <a:stretch>
            <a:fillRect/>
          </a:stretch>
        </p:blipFill>
        <p:spPr>
          <a:xfrm>
            <a:off x="2809580" y="1859281"/>
            <a:ext cx="6715080" cy="4471988"/>
          </a:xfrm>
          <a:prstGeom prst="rect">
            <a:avLst/>
          </a:prstGeom>
          <a:ln>
            <a:noFill/>
          </a:ln>
          <a:effectLst>
            <a:softEdge rad="112500"/>
          </a:effectLst>
        </p:spPr>
      </p:pic>
    </p:spTree>
    <p:extLst>
      <p:ext uri="{BB962C8B-B14F-4D97-AF65-F5344CB8AC3E}">
        <p14:creationId xmlns:p14="http://schemas.microsoft.com/office/powerpoint/2010/main" val="3260227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1036319" y="-378965"/>
            <a:ext cx="10944915"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old wooden </a:t>
            </a:r>
            <a:r>
              <a:rPr kumimoji="1" lang="en-US" altLang="ja-JP" sz="4400" b="1" u="heavy" dirty="0">
                <a:latin typeface="Cavolini" panose="03000502040302020204" pitchFamily="66" charset="0"/>
                <a:ea typeface="+mj-ea"/>
                <a:cs typeface="Cavolini" panose="03000502040302020204" pitchFamily="66" charset="0"/>
              </a:rPr>
              <a:t>fence</a:t>
            </a:r>
            <a:r>
              <a:rPr kumimoji="1" lang="en-US" altLang="ja-JP" sz="4400" b="1" dirty="0">
                <a:latin typeface="Cavolini" panose="03000502040302020204" pitchFamily="66" charset="0"/>
                <a:ea typeface="+mj-ea"/>
                <a:cs typeface="Cavolini" panose="03000502040302020204" pitchFamily="66" charset="0"/>
              </a:rPr>
              <a:t> fell down.</a:t>
            </a:r>
          </a:p>
        </p:txBody>
      </p:sp>
      <p:pic>
        <p:nvPicPr>
          <p:cNvPr id="2" name="図 1">
            <a:extLst>
              <a:ext uri="{FF2B5EF4-FFF2-40B4-BE49-F238E27FC236}">
                <a16:creationId xmlns:a16="http://schemas.microsoft.com/office/drawing/2014/main" id="{5E2F51CF-7E7A-4465-AA1C-0EA41F98EEA1}"/>
              </a:ext>
            </a:extLst>
          </p:cNvPr>
          <p:cNvPicPr>
            <a:picLocks noChangeAspect="1"/>
          </p:cNvPicPr>
          <p:nvPr/>
        </p:nvPicPr>
        <p:blipFill>
          <a:blip r:embed="rId2"/>
          <a:stretch>
            <a:fillRect/>
          </a:stretch>
        </p:blipFill>
        <p:spPr>
          <a:xfrm>
            <a:off x="2860380" y="2092961"/>
            <a:ext cx="6715080" cy="4471988"/>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3323EEBD-333D-44D8-A6D8-BAA06296DA63}"/>
              </a:ext>
            </a:extLst>
          </p:cNvPr>
          <p:cNvSpPr txBox="1"/>
          <p:nvPr/>
        </p:nvSpPr>
        <p:spPr>
          <a:xfrm>
            <a:off x="924560" y="482601"/>
            <a:ext cx="6695440" cy="965200"/>
          </a:xfrm>
          <a:prstGeom prst="rect">
            <a:avLst/>
          </a:prstGeom>
          <a:noFill/>
          <a:ln w="57150">
            <a:solidFill>
              <a:schemeClr val="tx1"/>
            </a:solidFill>
            <a:prstDash val="sysDash"/>
          </a:ln>
        </p:spPr>
        <p:txBody>
          <a:bodyPr wrap="square" rtlCol="0">
            <a:spAutoFit/>
          </a:bodyPr>
          <a:lstStyle/>
          <a:p>
            <a:endParaRPr kumimoji="1" lang="ja-JP" altLang="en-US" dirty="0"/>
          </a:p>
        </p:txBody>
      </p:sp>
    </p:spTree>
    <p:extLst>
      <p:ext uri="{BB962C8B-B14F-4D97-AF65-F5344CB8AC3E}">
        <p14:creationId xmlns:p14="http://schemas.microsoft.com/office/powerpoint/2010/main" val="4074143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1036319" y="-378965"/>
            <a:ext cx="10944915"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I suddenly saw twelve tiny </a:t>
            </a:r>
            <a:r>
              <a:rPr kumimoji="1" lang="en-US" altLang="ja-JP" sz="4400" b="1" u="heavy" dirty="0">
                <a:latin typeface="Cavolini" panose="03000502040302020204" pitchFamily="66" charset="0"/>
                <a:ea typeface="+mj-ea"/>
                <a:cs typeface="Cavolini" panose="03000502040302020204" pitchFamily="66" charset="0"/>
              </a:rPr>
              <a:t>calves</a:t>
            </a:r>
            <a:r>
              <a:rPr kumimoji="1" lang="en-US" altLang="ja-JP" sz="4400" b="1" dirty="0">
                <a:latin typeface="Cavolini" panose="03000502040302020204" pitchFamily="66" charset="0"/>
                <a:ea typeface="+mj-ea"/>
                <a:cs typeface="Cavolini" panose="03000502040302020204" pitchFamily="66" charset="0"/>
              </a:rPr>
              <a:t>.</a:t>
            </a:r>
          </a:p>
        </p:txBody>
      </p:sp>
      <p:pic>
        <p:nvPicPr>
          <p:cNvPr id="2" name="図 1">
            <a:extLst>
              <a:ext uri="{FF2B5EF4-FFF2-40B4-BE49-F238E27FC236}">
                <a16:creationId xmlns:a16="http://schemas.microsoft.com/office/drawing/2014/main" id="{9801E6A7-1DE2-428C-AA05-AB94E6540E6F}"/>
              </a:ext>
            </a:extLst>
          </p:cNvPr>
          <p:cNvPicPr>
            <a:picLocks noChangeAspect="1"/>
          </p:cNvPicPr>
          <p:nvPr/>
        </p:nvPicPr>
        <p:blipFill>
          <a:blip r:embed="rId2"/>
          <a:stretch>
            <a:fillRect/>
          </a:stretch>
        </p:blipFill>
        <p:spPr>
          <a:xfrm>
            <a:off x="2738670" y="1960879"/>
            <a:ext cx="6913329" cy="4604385"/>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3523DE4A-9721-4680-B12C-53BF61E7BBF4}"/>
              </a:ext>
            </a:extLst>
          </p:cNvPr>
          <p:cNvSpPr txBox="1"/>
          <p:nvPr/>
        </p:nvSpPr>
        <p:spPr>
          <a:xfrm>
            <a:off x="5608319" y="528320"/>
            <a:ext cx="5547361" cy="965200"/>
          </a:xfrm>
          <a:prstGeom prst="rect">
            <a:avLst/>
          </a:prstGeom>
          <a:noFill/>
          <a:ln w="57150">
            <a:solidFill>
              <a:schemeClr val="tx1"/>
            </a:solidFill>
            <a:prstDash val="sysDash"/>
          </a:ln>
        </p:spPr>
        <p:txBody>
          <a:bodyPr wrap="square" rtlCol="0">
            <a:spAutoFit/>
          </a:bodyPr>
          <a:lstStyle/>
          <a:p>
            <a:endParaRPr kumimoji="1" lang="ja-JP" altLang="en-US" dirty="0"/>
          </a:p>
        </p:txBody>
      </p:sp>
    </p:spTree>
    <p:extLst>
      <p:ext uri="{BB962C8B-B14F-4D97-AF65-F5344CB8AC3E}">
        <p14:creationId xmlns:p14="http://schemas.microsoft.com/office/powerpoint/2010/main" val="3319670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1036319" y="-378965"/>
            <a:ext cx="10944915"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He played his new Spanish guitar.</a:t>
            </a:r>
          </a:p>
        </p:txBody>
      </p:sp>
      <p:pic>
        <p:nvPicPr>
          <p:cNvPr id="2" name="図 1">
            <a:extLst>
              <a:ext uri="{FF2B5EF4-FFF2-40B4-BE49-F238E27FC236}">
                <a16:creationId xmlns:a16="http://schemas.microsoft.com/office/drawing/2014/main" id="{F44CCED7-FFEE-41D9-9832-8E7929CEFA54}"/>
              </a:ext>
            </a:extLst>
          </p:cNvPr>
          <p:cNvPicPr>
            <a:picLocks noChangeAspect="1"/>
          </p:cNvPicPr>
          <p:nvPr/>
        </p:nvPicPr>
        <p:blipFill>
          <a:blip r:embed="rId2"/>
          <a:stretch>
            <a:fillRect/>
          </a:stretch>
        </p:blipFill>
        <p:spPr>
          <a:xfrm>
            <a:off x="3510915" y="1767841"/>
            <a:ext cx="5170170" cy="4313316"/>
          </a:xfrm>
          <a:prstGeom prst="rect">
            <a:avLst/>
          </a:prstGeom>
          <a:ln>
            <a:noFill/>
          </a:ln>
          <a:effectLst>
            <a:softEdge rad="112500"/>
          </a:effectLst>
        </p:spPr>
      </p:pic>
    </p:spTree>
    <p:extLst>
      <p:ext uri="{BB962C8B-B14F-4D97-AF65-F5344CB8AC3E}">
        <p14:creationId xmlns:p14="http://schemas.microsoft.com/office/powerpoint/2010/main" val="2592525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1036319" y="-378965"/>
            <a:ext cx="10944915" cy="214680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He played his new Spanish </a:t>
            </a:r>
            <a:r>
              <a:rPr kumimoji="1" lang="en-US" altLang="ja-JP" sz="4400" b="1" u="heavy" dirty="0">
                <a:latin typeface="Cavolini" panose="03000502040302020204" pitchFamily="66" charset="0"/>
                <a:ea typeface="+mj-ea"/>
                <a:cs typeface="Cavolini" panose="03000502040302020204" pitchFamily="66" charset="0"/>
              </a:rPr>
              <a:t>guitar</a:t>
            </a:r>
            <a:r>
              <a:rPr kumimoji="1" lang="en-US" altLang="ja-JP" sz="4400" b="1" dirty="0">
                <a:latin typeface="Cavolini" panose="03000502040302020204" pitchFamily="66" charset="0"/>
                <a:ea typeface="+mj-ea"/>
                <a:cs typeface="Cavolini" panose="03000502040302020204" pitchFamily="66" charset="0"/>
              </a:rPr>
              <a:t>.</a:t>
            </a:r>
          </a:p>
        </p:txBody>
      </p:sp>
      <p:pic>
        <p:nvPicPr>
          <p:cNvPr id="2" name="図 1">
            <a:extLst>
              <a:ext uri="{FF2B5EF4-FFF2-40B4-BE49-F238E27FC236}">
                <a16:creationId xmlns:a16="http://schemas.microsoft.com/office/drawing/2014/main" id="{F44CCED7-FFEE-41D9-9832-8E7929CEFA54}"/>
              </a:ext>
            </a:extLst>
          </p:cNvPr>
          <p:cNvPicPr>
            <a:picLocks noChangeAspect="1"/>
          </p:cNvPicPr>
          <p:nvPr/>
        </p:nvPicPr>
        <p:blipFill>
          <a:blip r:embed="rId2"/>
          <a:stretch>
            <a:fillRect/>
          </a:stretch>
        </p:blipFill>
        <p:spPr>
          <a:xfrm>
            <a:off x="3510915" y="1767841"/>
            <a:ext cx="5170170" cy="4313316"/>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07777BDF-1503-4DF2-8CD4-FD5F9A9A7BB3}"/>
              </a:ext>
            </a:extLst>
          </p:cNvPr>
          <p:cNvSpPr txBox="1"/>
          <p:nvPr/>
        </p:nvSpPr>
        <p:spPr>
          <a:xfrm>
            <a:off x="4185920" y="447040"/>
            <a:ext cx="6969761" cy="965200"/>
          </a:xfrm>
          <a:prstGeom prst="rect">
            <a:avLst/>
          </a:prstGeom>
          <a:noFill/>
          <a:ln w="57150">
            <a:solidFill>
              <a:schemeClr val="tx1"/>
            </a:solidFill>
            <a:prstDash val="sysDash"/>
          </a:ln>
        </p:spPr>
        <p:txBody>
          <a:bodyPr wrap="square" rtlCol="0">
            <a:spAutoFit/>
          </a:bodyPr>
          <a:lstStyle/>
          <a:p>
            <a:endParaRPr kumimoji="1" lang="ja-JP" altLang="en-US" dirty="0"/>
          </a:p>
        </p:txBody>
      </p:sp>
    </p:spTree>
    <p:extLst>
      <p:ext uri="{BB962C8B-B14F-4D97-AF65-F5344CB8AC3E}">
        <p14:creationId xmlns:p14="http://schemas.microsoft.com/office/powerpoint/2010/main" val="1280148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751840" y="-185925"/>
            <a:ext cx="12232639" cy="2146806"/>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lang="en-US" altLang="ja-JP" sz="4000" b="1" dirty="0">
                <a:latin typeface="Cavolini" panose="03000502040302020204" pitchFamily="66" charset="0"/>
                <a:ea typeface="+mj-ea"/>
                <a:cs typeface="Cavolini" panose="03000502040302020204" pitchFamily="66" charset="0"/>
              </a:rPr>
              <a:t>We went to see the black and white penguins</a:t>
            </a:r>
            <a:r>
              <a:rPr kumimoji="1" lang="en-US" altLang="ja-JP" sz="4000" b="1" dirty="0">
                <a:latin typeface="Cavolini" panose="03000502040302020204" pitchFamily="66" charset="0"/>
                <a:ea typeface="+mj-ea"/>
                <a:cs typeface="Cavolini" panose="03000502040302020204" pitchFamily="66" charset="0"/>
              </a:rPr>
              <a:t>.</a:t>
            </a:r>
          </a:p>
        </p:txBody>
      </p:sp>
      <p:pic>
        <p:nvPicPr>
          <p:cNvPr id="2" name="図 1">
            <a:extLst>
              <a:ext uri="{FF2B5EF4-FFF2-40B4-BE49-F238E27FC236}">
                <a16:creationId xmlns:a16="http://schemas.microsoft.com/office/drawing/2014/main" id="{A88FACB5-00C4-4762-9861-9C7B3AE1DC4C}"/>
              </a:ext>
            </a:extLst>
          </p:cNvPr>
          <p:cNvPicPr>
            <a:picLocks noChangeAspect="1"/>
          </p:cNvPicPr>
          <p:nvPr/>
        </p:nvPicPr>
        <p:blipFill>
          <a:blip r:embed="rId2"/>
          <a:stretch>
            <a:fillRect/>
          </a:stretch>
        </p:blipFill>
        <p:spPr>
          <a:xfrm>
            <a:off x="2557780" y="2033587"/>
            <a:ext cx="6934200" cy="4619625"/>
          </a:xfrm>
          <a:prstGeom prst="rect">
            <a:avLst/>
          </a:prstGeom>
          <a:ln>
            <a:noFill/>
          </a:ln>
          <a:effectLst>
            <a:softEdge rad="112500"/>
          </a:effectLst>
        </p:spPr>
      </p:pic>
    </p:spTree>
    <p:extLst>
      <p:ext uri="{BB962C8B-B14F-4D97-AF65-F5344CB8AC3E}">
        <p14:creationId xmlns:p14="http://schemas.microsoft.com/office/powerpoint/2010/main" val="1390620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751840" y="-185926"/>
            <a:ext cx="12232639" cy="2945953"/>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lang="en-US" altLang="ja-JP" sz="4000" b="1" dirty="0">
                <a:latin typeface="Cavolini" panose="03000502040302020204" pitchFamily="66" charset="0"/>
                <a:ea typeface="+mj-ea"/>
                <a:cs typeface="Cavolini" panose="03000502040302020204" pitchFamily="66" charset="0"/>
              </a:rPr>
              <a:t>We went to see the black and white </a:t>
            </a:r>
          </a:p>
          <a:p>
            <a:pPr>
              <a:lnSpc>
                <a:spcPct val="90000"/>
              </a:lnSpc>
              <a:spcBef>
                <a:spcPct val="0"/>
              </a:spcBef>
              <a:spcAft>
                <a:spcPts val="600"/>
              </a:spcAft>
            </a:pPr>
            <a:endParaRPr lang="en-US" altLang="ja-JP" sz="40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r>
              <a:rPr lang="en-US" altLang="ja-JP" sz="4000" b="1" u="heavy" dirty="0">
                <a:latin typeface="Cavolini" panose="03000502040302020204" pitchFamily="66" charset="0"/>
                <a:ea typeface="+mj-ea"/>
                <a:cs typeface="Cavolini" panose="03000502040302020204" pitchFamily="66" charset="0"/>
              </a:rPr>
              <a:t>penguins</a:t>
            </a:r>
            <a:r>
              <a:rPr kumimoji="1" lang="en-US" altLang="ja-JP" sz="4000" b="1" dirty="0">
                <a:latin typeface="Cavolini" panose="03000502040302020204" pitchFamily="66" charset="0"/>
                <a:ea typeface="+mj-ea"/>
                <a:cs typeface="Cavolini" panose="03000502040302020204" pitchFamily="66" charset="0"/>
              </a:rPr>
              <a:t>.</a:t>
            </a:r>
          </a:p>
        </p:txBody>
      </p:sp>
      <p:pic>
        <p:nvPicPr>
          <p:cNvPr id="2" name="図 1">
            <a:extLst>
              <a:ext uri="{FF2B5EF4-FFF2-40B4-BE49-F238E27FC236}">
                <a16:creationId xmlns:a16="http://schemas.microsoft.com/office/drawing/2014/main" id="{A88FACB5-00C4-4762-9861-9C7B3AE1DC4C}"/>
              </a:ext>
            </a:extLst>
          </p:cNvPr>
          <p:cNvPicPr>
            <a:picLocks noChangeAspect="1"/>
          </p:cNvPicPr>
          <p:nvPr/>
        </p:nvPicPr>
        <p:blipFill>
          <a:blip r:embed="rId2"/>
          <a:stretch>
            <a:fillRect/>
          </a:stretch>
        </p:blipFill>
        <p:spPr>
          <a:xfrm>
            <a:off x="3957320" y="2155507"/>
            <a:ext cx="6934200" cy="4619625"/>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0CDBF404-BC79-4C49-83E1-3D3A40C4A419}"/>
              </a:ext>
            </a:extLst>
          </p:cNvPr>
          <p:cNvSpPr txBox="1"/>
          <p:nvPr/>
        </p:nvSpPr>
        <p:spPr>
          <a:xfrm>
            <a:off x="5130800" y="454220"/>
            <a:ext cx="5760720" cy="965200"/>
          </a:xfrm>
          <a:prstGeom prst="rect">
            <a:avLst/>
          </a:prstGeom>
          <a:noFill/>
          <a:ln w="57150">
            <a:solidFill>
              <a:schemeClr val="tx1"/>
            </a:solidFill>
            <a:prstDash val="sysDash"/>
          </a:ln>
        </p:spPr>
        <p:txBody>
          <a:bodyPr wrap="square" rtlCol="0">
            <a:spAutoFit/>
          </a:bodyPr>
          <a:lstStyle/>
          <a:p>
            <a:endParaRPr kumimoji="1" lang="ja-JP" altLang="en-US" dirty="0"/>
          </a:p>
        </p:txBody>
      </p:sp>
      <p:sp>
        <p:nvSpPr>
          <p:cNvPr id="5" name="テキスト ボックス 4">
            <a:extLst>
              <a:ext uri="{FF2B5EF4-FFF2-40B4-BE49-F238E27FC236}">
                <a16:creationId xmlns:a16="http://schemas.microsoft.com/office/drawing/2014/main" id="{0EF71693-0A6D-441B-8060-1020A07660EE}"/>
              </a:ext>
            </a:extLst>
          </p:cNvPr>
          <p:cNvSpPr txBox="1"/>
          <p:nvPr/>
        </p:nvSpPr>
        <p:spPr>
          <a:xfrm>
            <a:off x="751840" y="1672907"/>
            <a:ext cx="2661920" cy="965200"/>
          </a:xfrm>
          <a:prstGeom prst="rect">
            <a:avLst/>
          </a:prstGeom>
          <a:noFill/>
          <a:ln w="57150">
            <a:solidFill>
              <a:schemeClr val="tx1"/>
            </a:solidFill>
            <a:prstDash val="sysDash"/>
          </a:ln>
        </p:spPr>
        <p:txBody>
          <a:bodyPr wrap="square" rtlCol="0">
            <a:spAutoFit/>
          </a:bodyPr>
          <a:lstStyle/>
          <a:p>
            <a:endParaRPr kumimoji="1" lang="ja-JP" altLang="en-US" dirty="0"/>
          </a:p>
        </p:txBody>
      </p:sp>
      <p:sp>
        <p:nvSpPr>
          <p:cNvPr id="6" name="テキスト ボックス 5">
            <a:extLst>
              <a:ext uri="{FF2B5EF4-FFF2-40B4-BE49-F238E27FC236}">
                <a16:creationId xmlns:a16="http://schemas.microsoft.com/office/drawing/2014/main" id="{8FF23E19-7E78-4746-BF0B-5E06990AAAF6}"/>
              </a:ext>
            </a:extLst>
          </p:cNvPr>
          <p:cNvSpPr txBox="1"/>
          <p:nvPr/>
        </p:nvSpPr>
        <p:spPr>
          <a:xfrm>
            <a:off x="10810240" y="415831"/>
            <a:ext cx="1259840" cy="1036320"/>
          </a:xfrm>
          <a:prstGeom prst="rect">
            <a:avLst/>
          </a:prstGeom>
          <a:solidFill>
            <a:schemeClr val="bg1"/>
          </a:solidFill>
        </p:spPr>
        <p:txBody>
          <a:bodyPr wrap="square" rtlCol="0">
            <a:spAutoFit/>
          </a:bodyPr>
          <a:lstStyle/>
          <a:p>
            <a:endParaRPr kumimoji="1" lang="ja-JP" altLang="en-US" dirty="0"/>
          </a:p>
        </p:txBody>
      </p:sp>
      <p:sp>
        <p:nvSpPr>
          <p:cNvPr id="7" name="テキスト ボックス 6">
            <a:extLst>
              <a:ext uri="{FF2B5EF4-FFF2-40B4-BE49-F238E27FC236}">
                <a16:creationId xmlns:a16="http://schemas.microsoft.com/office/drawing/2014/main" id="{C2A24521-392E-4D64-8C43-67BACE4F1831}"/>
              </a:ext>
            </a:extLst>
          </p:cNvPr>
          <p:cNvSpPr txBox="1"/>
          <p:nvPr/>
        </p:nvSpPr>
        <p:spPr>
          <a:xfrm>
            <a:off x="223520" y="1637347"/>
            <a:ext cx="599440" cy="1036320"/>
          </a:xfrm>
          <a:prstGeom prst="rect">
            <a:avLst/>
          </a:prstGeom>
          <a:solidFill>
            <a:schemeClr val="bg1"/>
          </a:solidFill>
        </p:spPr>
        <p:txBody>
          <a:bodyPr wrap="square" rtlCol="0">
            <a:spAutoFit/>
          </a:bodyPr>
          <a:lstStyle/>
          <a:p>
            <a:endParaRPr kumimoji="1" lang="ja-JP" altLang="en-US" dirty="0"/>
          </a:p>
        </p:txBody>
      </p:sp>
    </p:spTree>
    <p:extLst>
      <p:ext uri="{BB962C8B-B14F-4D97-AF65-F5344CB8AC3E}">
        <p14:creationId xmlns:p14="http://schemas.microsoft.com/office/powerpoint/2010/main" val="2837351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466063" y="139195"/>
            <a:ext cx="11584994" cy="217728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4000" b="1" dirty="0">
                <a:latin typeface="Cavolini" panose="03000502040302020204" pitchFamily="66" charset="0"/>
                <a:ea typeface="+mj-ea"/>
                <a:cs typeface="Cavolini" panose="03000502040302020204" pitchFamily="66" charset="0"/>
              </a:rPr>
              <a:t>They drove along the dusty, narrow,</a:t>
            </a:r>
            <a:r>
              <a:rPr kumimoji="1" lang="ja-JP" altLang="en-US" sz="4000" b="1" dirty="0">
                <a:latin typeface="Cavolini" panose="03000502040302020204" pitchFamily="66" charset="0"/>
                <a:ea typeface="+mj-ea"/>
                <a:cs typeface="Cavolini" panose="03000502040302020204" pitchFamily="66" charset="0"/>
              </a:rPr>
              <a:t>　</a:t>
            </a:r>
            <a:endParaRPr kumimoji="1" lang="en-US" altLang="ja-JP" sz="40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endParaRPr lang="en-US" altLang="ja-JP" sz="40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r>
              <a:rPr kumimoji="1" lang="en-US" altLang="ja-JP" sz="4000" b="1" dirty="0">
                <a:latin typeface="Cavolini" panose="03000502040302020204" pitchFamily="66" charset="0"/>
                <a:ea typeface="+mj-ea"/>
                <a:cs typeface="Cavolini" panose="03000502040302020204" pitchFamily="66" charset="0"/>
              </a:rPr>
              <a:t>winding road.</a:t>
            </a:r>
          </a:p>
        </p:txBody>
      </p:sp>
      <p:pic>
        <p:nvPicPr>
          <p:cNvPr id="2" name="図 1">
            <a:extLst>
              <a:ext uri="{FF2B5EF4-FFF2-40B4-BE49-F238E27FC236}">
                <a16:creationId xmlns:a16="http://schemas.microsoft.com/office/drawing/2014/main" id="{3BF6E22A-B474-4630-9A6D-97C902E64595}"/>
              </a:ext>
            </a:extLst>
          </p:cNvPr>
          <p:cNvPicPr>
            <a:picLocks noChangeAspect="1"/>
          </p:cNvPicPr>
          <p:nvPr/>
        </p:nvPicPr>
        <p:blipFill>
          <a:blip r:embed="rId2"/>
          <a:stretch>
            <a:fillRect/>
          </a:stretch>
        </p:blipFill>
        <p:spPr>
          <a:xfrm>
            <a:off x="2613322" y="1932850"/>
            <a:ext cx="6965356" cy="4640669"/>
          </a:xfrm>
          <a:prstGeom prst="rect">
            <a:avLst/>
          </a:prstGeom>
          <a:ln>
            <a:noFill/>
          </a:ln>
          <a:effectLst>
            <a:softEdge rad="112500"/>
          </a:effectLst>
        </p:spPr>
      </p:pic>
    </p:spTree>
    <p:extLst>
      <p:ext uri="{BB962C8B-B14F-4D97-AF65-F5344CB8AC3E}">
        <p14:creationId xmlns:p14="http://schemas.microsoft.com/office/powerpoint/2010/main" val="679843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1846659"/>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240657AB-263D-D2AF-D05A-7AA5094AE8D4}"/>
              </a:ext>
            </a:extLst>
          </p:cNvPr>
          <p:cNvPicPr>
            <a:picLocks noChangeAspect="1"/>
          </p:cNvPicPr>
          <p:nvPr/>
        </p:nvPicPr>
        <p:blipFill>
          <a:blip r:embed="rId2"/>
          <a:stretch>
            <a:fillRect/>
          </a:stretch>
        </p:blipFill>
        <p:spPr>
          <a:xfrm>
            <a:off x="582639" y="1983184"/>
            <a:ext cx="2654882" cy="1781122"/>
          </a:xfrm>
          <a:prstGeom prst="rect">
            <a:avLst/>
          </a:prstGeom>
        </p:spPr>
      </p:pic>
    </p:spTree>
    <p:extLst>
      <p:ext uri="{BB962C8B-B14F-4D97-AF65-F5344CB8AC3E}">
        <p14:creationId xmlns:p14="http://schemas.microsoft.com/office/powerpoint/2010/main" val="2818211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466063" y="139195"/>
            <a:ext cx="11584994" cy="217728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4000" b="1" dirty="0">
                <a:latin typeface="Cavolini" panose="03000502040302020204" pitchFamily="66" charset="0"/>
                <a:ea typeface="+mj-ea"/>
                <a:cs typeface="Cavolini" panose="03000502040302020204" pitchFamily="66" charset="0"/>
              </a:rPr>
              <a:t>They drove along the dusty, narrow,</a:t>
            </a:r>
            <a:r>
              <a:rPr kumimoji="1" lang="ja-JP" altLang="en-US" sz="4000" b="1" dirty="0">
                <a:latin typeface="Cavolini" panose="03000502040302020204" pitchFamily="66" charset="0"/>
                <a:ea typeface="+mj-ea"/>
                <a:cs typeface="Cavolini" panose="03000502040302020204" pitchFamily="66" charset="0"/>
              </a:rPr>
              <a:t>　</a:t>
            </a:r>
            <a:endParaRPr kumimoji="1" lang="en-US" altLang="ja-JP" sz="40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endParaRPr lang="en-US" altLang="ja-JP" sz="40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r>
              <a:rPr kumimoji="1" lang="en-US" altLang="ja-JP" sz="4000" b="1" dirty="0">
                <a:latin typeface="Cavolini" panose="03000502040302020204" pitchFamily="66" charset="0"/>
                <a:ea typeface="+mj-ea"/>
                <a:cs typeface="Cavolini" panose="03000502040302020204" pitchFamily="66" charset="0"/>
              </a:rPr>
              <a:t>winding </a:t>
            </a:r>
            <a:r>
              <a:rPr kumimoji="1" lang="en-US" altLang="ja-JP" sz="4000" b="1" u="heavy" dirty="0">
                <a:latin typeface="Cavolini" panose="03000502040302020204" pitchFamily="66" charset="0"/>
                <a:ea typeface="+mj-ea"/>
                <a:cs typeface="Cavolini" panose="03000502040302020204" pitchFamily="66" charset="0"/>
              </a:rPr>
              <a:t>road</a:t>
            </a:r>
            <a:r>
              <a:rPr kumimoji="1" lang="en-US" altLang="ja-JP" sz="4000" b="1" dirty="0">
                <a:latin typeface="Cavolini" panose="03000502040302020204" pitchFamily="66" charset="0"/>
                <a:ea typeface="+mj-ea"/>
                <a:cs typeface="Cavolini" panose="03000502040302020204" pitchFamily="66" charset="0"/>
              </a:rPr>
              <a:t>.</a:t>
            </a:r>
          </a:p>
        </p:txBody>
      </p:sp>
      <p:pic>
        <p:nvPicPr>
          <p:cNvPr id="2" name="図 1">
            <a:extLst>
              <a:ext uri="{FF2B5EF4-FFF2-40B4-BE49-F238E27FC236}">
                <a16:creationId xmlns:a16="http://schemas.microsoft.com/office/drawing/2014/main" id="{3BF6E22A-B474-4630-9A6D-97C902E64595}"/>
              </a:ext>
            </a:extLst>
          </p:cNvPr>
          <p:cNvPicPr>
            <a:picLocks noChangeAspect="1"/>
          </p:cNvPicPr>
          <p:nvPr/>
        </p:nvPicPr>
        <p:blipFill>
          <a:blip r:embed="rId2"/>
          <a:stretch>
            <a:fillRect/>
          </a:stretch>
        </p:blipFill>
        <p:spPr>
          <a:xfrm>
            <a:off x="2613322" y="1932850"/>
            <a:ext cx="6965356" cy="4640669"/>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965B11EC-AE51-48D5-B265-AE23D2111C85}"/>
              </a:ext>
            </a:extLst>
          </p:cNvPr>
          <p:cNvSpPr txBox="1"/>
          <p:nvPr/>
        </p:nvSpPr>
        <p:spPr>
          <a:xfrm>
            <a:off x="5262880" y="70823"/>
            <a:ext cx="5364480" cy="965200"/>
          </a:xfrm>
          <a:prstGeom prst="rect">
            <a:avLst/>
          </a:prstGeom>
          <a:noFill/>
          <a:ln w="57150">
            <a:solidFill>
              <a:schemeClr val="tx1"/>
            </a:solidFill>
            <a:prstDash val="sysDash"/>
          </a:ln>
        </p:spPr>
        <p:txBody>
          <a:bodyPr wrap="square" rtlCol="0">
            <a:spAutoFit/>
          </a:bodyPr>
          <a:lstStyle/>
          <a:p>
            <a:endParaRPr kumimoji="1" lang="ja-JP" altLang="en-US" dirty="0"/>
          </a:p>
        </p:txBody>
      </p:sp>
      <p:sp>
        <p:nvSpPr>
          <p:cNvPr id="5" name="テキスト ボックス 4">
            <a:extLst>
              <a:ext uri="{FF2B5EF4-FFF2-40B4-BE49-F238E27FC236}">
                <a16:creationId xmlns:a16="http://schemas.microsoft.com/office/drawing/2014/main" id="{D36B23B2-5035-4159-8790-2683D4304A66}"/>
              </a:ext>
            </a:extLst>
          </p:cNvPr>
          <p:cNvSpPr txBox="1"/>
          <p:nvPr/>
        </p:nvSpPr>
        <p:spPr>
          <a:xfrm>
            <a:off x="367962" y="1227837"/>
            <a:ext cx="4490720" cy="965200"/>
          </a:xfrm>
          <a:prstGeom prst="rect">
            <a:avLst/>
          </a:prstGeom>
          <a:noFill/>
          <a:ln w="57150">
            <a:solidFill>
              <a:schemeClr val="tx1"/>
            </a:solidFill>
            <a:prstDash val="sysDash"/>
          </a:ln>
        </p:spPr>
        <p:txBody>
          <a:bodyPr wrap="square" rtlCol="0">
            <a:spAutoFit/>
          </a:bodyPr>
          <a:lstStyle/>
          <a:p>
            <a:endParaRPr kumimoji="1" lang="ja-JP" altLang="en-US" dirty="0"/>
          </a:p>
        </p:txBody>
      </p:sp>
      <p:sp>
        <p:nvSpPr>
          <p:cNvPr id="6" name="テキスト ボックス 5">
            <a:extLst>
              <a:ext uri="{FF2B5EF4-FFF2-40B4-BE49-F238E27FC236}">
                <a16:creationId xmlns:a16="http://schemas.microsoft.com/office/drawing/2014/main" id="{60582AD0-ED2C-42C1-A46D-C51BEA2935DF}"/>
              </a:ext>
            </a:extLst>
          </p:cNvPr>
          <p:cNvSpPr txBox="1"/>
          <p:nvPr/>
        </p:nvSpPr>
        <p:spPr>
          <a:xfrm>
            <a:off x="10466097" y="35263"/>
            <a:ext cx="1259840" cy="1036320"/>
          </a:xfrm>
          <a:prstGeom prst="rect">
            <a:avLst/>
          </a:prstGeom>
          <a:solidFill>
            <a:schemeClr val="bg1"/>
          </a:solidFill>
        </p:spPr>
        <p:txBody>
          <a:bodyPr wrap="square" rtlCol="0">
            <a:spAutoFit/>
          </a:bodyPr>
          <a:lstStyle/>
          <a:p>
            <a:endParaRPr kumimoji="1" lang="ja-JP" altLang="en-US" dirty="0"/>
          </a:p>
        </p:txBody>
      </p:sp>
      <p:sp>
        <p:nvSpPr>
          <p:cNvPr id="7" name="テキスト ボックス 6">
            <a:extLst>
              <a:ext uri="{FF2B5EF4-FFF2-40B4-BE49-F238E27FC236}">
                <a16:creationId xmlns:a16="http://schemas.microsoft.com/office/drawing/2014/main" id="{5830ADAA-F8FB-43E9-A06B-1E7E06443785}"/>
              </a:ext>
            </a:extLst>
          </p:cNvPr>
          <p:cNvSpPr txBox="1"/>
          <p:nvPr/>
        </p:nvSpPr>
        <p:spPr>
          <a:xfrm>
            <a:off x="-1" y="1192277"/>
            <a:ext cx="466063" cy="1036320"/>
          </a:xfrm>
          <a:prstGeom prst="rect">
            <a:avLst/>
          </a:prstGeom>
          <a:solidFill>
            <a:schemeClr val="bg1"/>
          </a:solidFill>
        </p:spPr>
        <p:txBody>
          <a:bodyPr wrap="square" rtlCol="0">
            <a:spAutoFit/>
          </a:bodyPr>
          <a:lstStyle/>
          <a:p>
            <a:endParaRPr kumimoji="1" lang="ja-JP" altLang="en-US" dirty="0"/>
          </a:p>
        </p:txBody>
      </p:sp>
    </p:spTree>
    <p:extLst>
      <p:ext uri="{BB962C8B-B14F-4D97-AF65-F5344CB8AC3E}">
        <p14:creationId xmlns:p14="http://schemas.microsoft.com/office/powerpoint/2010/main" val="900838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386081" y="-754886"/>
            <a:ext cx="11584994" cy="334568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That young brown rabbit crunched </a:t>
            </a:r>
          </a:p>
          <a:p>
            <a:pPr>
              <a:lnSpc>
                <a:spcPct val="90000"/>
              </a:lnSpc>
              <a:spcBef>
                <a:spcPct val="0"/>
              </a:spcBef>
              <a:spcAft>
                <a:spcPts val="600"/>
              </a:spcAft>
            </a:pPr>
            <a:endParaRPr lang="en-US" altLang="ja-JP" sz="44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tasty carrot.</a:t>
            </a:r>
          </a:p>
        </p:txBody>
      </p:sp>
      <p:pic>
        <p:nvPicPr>
          <p:cNvPr id="2" name="図 1">
            <a:extLst>
              <a:ext uri="{FF2B5EF4-FFF2-40B4-BE49-F238E27FC236}">
                <a16:creationId xmlns:a16="http://schemas.microsoft.com/office/drawing/2014/main" id="{A1C06B16-0FCB-44FC-B3CD-47E16AA84938}"/>
              </a:ext>
            </a:extLst>
          </p:cNvPr>
          <p:cNvPicPr>
            <a:picLocks noChangeAspect="1"/>
          </p:cNvPicPr>
          <p:nvPr/>
        </p:nvPicPr>
        <p:blipFill>
          <a:blip r:embed="rId2"/>
          <a:stretch>
            <a:fillRect/>
          </a:stretch>
        </p:blipFill>
        <p:spPr>
          <a:xfrm>
            <a:off x="6014720" y="1758412"/>
            <a:ext cx="5786755" cy="4346795"/>
          </a:xfrm>
          <a:prstGeom prst="rect">
            <a:avLst/>
          </a:prstGeom>
        </p:spPr>
      </p:pic>
    </p:spTree>
    <p:extLst>
      <p:ext uri="{BB962C8B-B14F-4D97-AF65-F5344CB8AC3E}">
        <p14:creationId xmlns:p14="http://schemas.microsoft.com/office/powerpoint/2010/main" val="1011634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386081" y="-754886"/>
            <a:ext cx="11584994" cy="334568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That young brown </a:t>
            </a:r>
            <a:r>
              <a:rPr kumimoji="1" lang="en-US" altLang="ja-JP" sz="4400" b="1" u="heavy" dirty="0">
                <a:latin typeface="Cavolini" panose="03000502040302020204" pitchFamily="66" charset="0"/>
                <a:ea typeface="+mj-ea"/>
                <a:cs typeface="Cavolini" panose="03000502040302020204" pitchFamily="66" charset="0"/>
              </a:rPr>
              <a:t>rabbit</a:t>
            </a:r>
            <a:r>
              <a:rPr kumimoji="1" lang="en-US" altLang="ja-JP" sz="4400" b="1" dirty="0">
                <a:latin typeface="Cavolini" panose="03000502040302020204" pitchFamily="66" charset="0"/>
                <a:ea typeface="+mj-ea"/>
                <a:cs typeface="Cavolini" panose="03000502040302020204" pitchFamily="66" charset="0"/>
              </a:rPr>
              <a:t> crunched </a:t>
            </a:r>
          </a:p>
          <a:p>
            <a:pPr>
              <a:lnSpc>
                <a:spcPct val="90000"/>
              </a:lnSpc>
              <a:spcBef>
                <a:spcPct val="0"/>
              </a:spcBef>
              <a:spcAft>
                <a:spcPts val="600"/>
              </a:spcAft>
            </a:pPr>
            <a:endParaRPr lang="en-US" altLang="ja-JP" sz="44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the tasty </a:t>
            </a:r>
            <a:r>
              <a:rPr kumimoji="1" lang="en-US" altLang="ja-JP" sz="4400" b="1" u="heavy" dirty="0">
                <a:latin typeface="Cavolini" panose="03000502040302020204" pitchFamily="66" charset="0"/>
                <a:ea typeface="+mj-ea"/>
                <a:cs typeface="Cavolini" panose="03000502040302020204" pitchFamily="66" charset="0"/>
              </a:rPr>
              <a:t>carrot</a:t>
            </a:r>
            <a:r>
              <a:rPr kumimoji="1" lang="en-US" altLang="ja-JP" sz="4400" b="1" dirty="0">
                <a:latin typeface="Cavolini" panose="03000502040302020204" pitchFamily="66" charset="0"/>
                <a:ea typeface="+mj-ea"/>
                <a:cs typeface="Cavolini" panose="03000502040302020204" pitchFamily="66" charset="0"/>
              </a:rPr>
              <a:t>.</a:t>
            </a:r>
          </a:p>
        </p:txBody>
      </p:sp>
      <p:pic>
        <p:nvPicPr>
          <p:cNvPr id="2" name="図 1">
            <a:extLst>
              <a:ext uri="{FF2B5EF4-FFF2-40B4-BE49-F238E27FC236}">
                <a16:creationId xmlns:a16="http://schemas.microsoft.com/office/drawing/2014/main" id="{A1C06B16-0FCB-44FC-B3CD-47E16AA84938}"/>
              </a:ext>
            </a:extLst>
          </p:cNvPr>
          <p:cNvPicPr>
            <a:picLocks noChangeAspect="1"/>
          </p:cNvPicPr>
          <p:nvPr/>
        </p:nvPicPr>
        <p:blipFill>
          <a:blip r:embed="rId2"/>
          <a:stretch>
            <a:fillRect/>
          </a:stretch>
        </p:blipFill>
        <p:spPr>
          <a:xfrm>
            <a:off x="6019164" y="2511205"/>
            <a:ext cx="5786755" cy="4346795"/>
          </a:xfrm>
          <a:prstGeom prst="rect">
            <a:avLst/>
          </a:prstGeom>
        </p:spPr>
      </p:pic>
      <p:sp>
        <p:nvSpPr>
          <p:cNvPr id="4" name="テキスト ボックス 3">
            <a:extLst>
              <a:ext uri="{FF2B5EF4-FFF2-40B4-BE49-F238E27FC236}">
                <a16:creationId xmlns:a16="http://schemas.microsoft.com/office/drawing/2014/main" id="{A0CB8903-3998-49F6-9B13-D194B9BF43C9}"/>
              </a:ext>
            </a:extLst>
          </p:cNvPr>
          <p:cNvSpPr txBox="1"/>
          <p:nvPr/>
        </p:nvSpPr>
        <p:spPr>
          <a:xfrm>
            <a:off x="386080" y="111760"/>
            <a:ext cx="7640319" cy="965200"/>
          </a:xfrm>
          <a:prstGeom prst="rect">
            <a:avLst/>
          </a:prstGeom>
          <a:noFill/>
          <a:ln w="57150">
            <a:solidFill>
              <a:schemeClr val="tx1"/>
            </a:solidFill>
            <a:prstDash val="sysDash"/>
          </a:ln>
        </p:spPr>
        <p:txBody>
          <a:bodyPr wrap="square" rtlCol="0">
            <a:spAutoFit/>
          </a:bodyPr>
          <a:lstStyle/>
          <a:p>
            <a:endParaRPr kumimoji="1" lang="ja-JP" altLang="en-US" dirty="0"/>
          </a:p>
        </p:txBody>
      </p:sp>
      <p:sp>
        <p:nvSpPr>
          <p:cNvPr id="5" name="テキスト ボックス 4">
            <a:extLst>
              <a:ext uri="{FF2B5EF4-FFF2-40B4-BE49-F238E27FC236}">
                <a16:creationId xmlns:a16="http://schemas.microsoft.com/office/drawing/2014/main" id="{2E7E0A17-69AC-4B26-B098-CCEB4CBC2D2C}"/>
              </a:ext>
            </a:extLst>
          </p:cNvPr>
          <p:cNvSpPr txBox="1"/>
          <p:nvPr/>
        </p:nvSpPr>
        <p:spPr>
          <a:xfrm>
            <a:off x="386080" y="1546005"/>
            <a:ext cx="4947920" cy="965200"/>
          </a:xfrm>
          <a:prstGeom prst="rect">
            <a:avLst/>
          </a:prstGeom>
          <a:noFill/>
          <a:ln w="57150">
            <a:solidFill>
              <a:schemeClr val="tx1"/>
            </a:solidFill>
            <a:prstDash val="sysDash"/>
          </a:ln>
        </p:spPr>
        <p:txBody>
          <a:bodyPr wrap="square" rtlCol="0">
            <a:spAutoFit/>
          </a:bodyPr>
          <a:lstStyle/>
          <a:p>
            <a:endParaRPr kumimoji="1" lang="ja-JP" altLang="en-US" dirty="0"/>
          </a:p>
        </p:txBody>
      </p:sp>
    </p:spTree>
    <p:extLst>
      <p:ext uri="{BB962C8B-B14F-4D97-AF65-F5344CB8AC3E}">
        <p14:creationId xmlns:p14="http://schemas.microsoft.com/office/powerpoint/2010/main" val="529946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607006" y="-775206"/>
            <a:ext cx="11584994" cy="385368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She showed some curious visitors</a:t>
            </a:r>
          </a:p>
          <a:p>
            <a:pPr>
              <a:lnSpc>
                <a:spcPct val="90000"/>
              </a:lnSpc>
              <a:spcBef>
                <a:spcPct val="0"/>
              </a:spcBef>
              <a:spcAft>
                <a:spcPts val="600"/>
              </a:spcAft>
            </a:pPr>
            <a:endParaRPr lang="en-US" altLang="ja-JP" sz="44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around the historic house.</a:t>
            </a:r>
          </a:p>
        </p:txBody>
      </p:sp>
      <p:pic>
        <p:nvPicPr>
          <p:cNvPr id="2" name="図 1">
            <a:extLst>
              <a:ext uri="{FF2B5EF4-FFF2-40B4-BE49-F238E27FC236}">
                <a16:creationId xmlns:a16="http://schemas.microsoft.com/office/drawing/2014/main" id="{53DA4CAB-E79C-4227-B611-BECDB96813CD}"/>
              </a:ext>
            </a:extLst>
          </p:cNvPr>
          <p:cNvPicPr>
            <a:picLocks noChangeAspect="1"/>
          </p:cNvPicPr>
          <p:nvPr/>
        </p:nvPicPr>
        <p:blipFill>
          <a:blip r:embed="rId2"/>
          <a:stretch>
            <a:fillRect/>
          </a:stretch>
        </p:blipFill>
        <p:spPr>
          <a:xfrm>
            <a:off x="887924" y="2463800"/>
            <a:ext cx="6569516" cy="4146232"/>
          </a:xfrm>
          <a:prstGeom prst="rect">
            <a:avLst/>
          </a:prstGeom>
          <a:ln>
            <a:noFill/>
          </a:ln>
          <a:effectLst>
            <a:softEdge rad="112500"/>
          </a:effectLst>
        </p:spPr>
      </p:pic>
      <p:pic>
        <p:nvPicPr>
          <p:cNvPr id="4" name="図 3">
            <a:extLst>
              <a:ext uri="{FF2B5EF4-FFF2-40B4-BE49-F238E27FC236}">
                <a16:creationId xmlns:a16="http://schemas.microsoft.com/office/drawing/2014/main" id="{9795D14A-2075-4A2E-BC1B-BC5EA27D3DB7}"/>
              </a:ext>
            </a:extLst>
          </p:cNvPr>
          <p:cNvPicPr>
            <a:picLocks noChangeAspect="1"/>
          </p:cNvPicPr>
          <p:nvPr/>
        </p:nvPicPr>
        <p:blipFill>
          <a:blip r:embed="rId3"/>
          <a:stretch>
            <a:fillRect/>
          </a:stretch>
        </p:blipFill>
        <p:spPr>
          <a:xfrm>
            <a:off x="7566342" y="3859933"/>
            <a:ext cx="4516755" cy="3354619"/>
          </a:xfrm>
          <a:prstGeom prst="rect">
            <a:avLst/>
          </a:prstGeom>
          <a:ln>
            <a:noFill/>
          </a:ln>
          <a:effectLst>
            <a:softEdge rad="112500"/>
          </a:effectLst>
        </p:spPr>
      </p:pic>
    </p:spTree>
    <p:extLst>
      <p:ext uri="{BB962C8B-B14F-4D97-AF65-F5344CB8AC3E}">
        <p14:creationId xmlns:p14="http://schemas.microsoft.com/office/powerpoint/2010/main" val="1745382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75B9E8A-1AD2-4CC6-BB48-70EA85A183AA}"/>
              </a:ext>
            </a:extLst>
          </p:cNvPr>
          <p:cNvSpPr txBox="1"/>
          <p:nvPr/>
        </p:nvSpPr>
        <p:spPr>
          <a:xfrm>
            <a:off x="607006" y="-775206"/>
            <a:ext cx="11584994" cy="3853686"/>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99FF"/>
                </a:solidFill>
                <a:latin typeface="Cavolini" panose="03000502040302020204" pitchFamily="66" charset="0"/>
                <a:ea typeface="+mj-ea"/>
                <a:cs typeface="Cavolini" panose="03000502040302020204" pitchFamily="66" charset="0"/>
              </a:rPr>
              <a:t> </a:t>
            </a: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She showed some curious </a:t>
            </a:r>
            <a:r>
              <a:rPr kumimoji="1" lang="en-US" altLang="ja-JP" sz="4400" b="1" u="heavy" dirty="0">
                <a:latin typeface="Cavolini" panose="03000502040302020204" pitchFamily="66" charset="0"/>
                <a:ea typeface="+mj-ea"/>
                <a:cs typeface="Cavolini" panose="03000502040302020204" pitchFamily="66" charset="0"/>
              </a:rPr>
              <a:t>visitors</a:t>
            </a:r>
          </a:p>
          <a:p>
            <a:pPr>
              <a:lnSpc>
                <a:spcPct val="90000"/>
              </a:lnSpc>
              <a:spcBef>
                <a:spcPct val="0"/>
              </a:spcBef>
              <a:spcAft>
                <a:spcPts val="600"/>
              </a:spcAft>
            </a:pPr>
            <a:endParaRPr lang="en-US" altLang="ja-JP" sz="4400" b="1" dirty="0">
              <a:latin typeface="Cavolini" panose="03000502040302020204" pitchFamily="66" charset="0"/>
              <a:ea typeface="+mj-ea"/>
              <a:cs typeface="Cavolini" panose="03000502040302020204" pitchFamily="66" charset="0"/>
            </a:endParaRPr>
          </a:p>
          <a:p>
            <a:pPr>
              <a:lnSpc>
                <a:spcPct val="90000"/>
              </a:lnSpc>
              <a:spcBef>
                <a:spcPct val="0"/>
              </a:spcBef>
              <a:spcAft>
                <a:spcPts val="600"/>
              </a:spcAft>
            </a:pPr>
            <a:r>
              <a:rPr kumimoji="1" lang="en-US" altLang="ja-JP" sz="4400" b="1" dirty="0">
                <a:latin typeface="Cavolini" panose="03000502040302020204" pitchFamily="66" charset="0"/>
                <a:ea typeface="+mj-ea"/>
                <a:cs typeface="Cavolini" panose="03000502040302020204" pitchFamily="66" charset="0"/>
              </a:rPr>
              <a:t>around the historic </a:t>
            </a:r>
            <a:r>
              <a:rPr kumimoji="1" lang="en-US" altLang="ja-JP" sz="4400" b="1" u="heavy" dirty="0">
                <a:latin typeface="Cavolini" panose="03000502040302020204" pitchFamily="66" charset="0"/>
                <a:ea typeface="+mj-ea"/>
                <a:cs typeface="Cavolini" panose="03000502040302020204" pitchFamily="66" charset="0"/>
              </a:rPr>
              <a:t>house</a:t>
            </a:r>
            <a:r>
              <a:rPr kumimoji="1" lang="en-US" altLang="ja-JP" sz="4400" b="1" dirty="0">
                <a:latin typeface="Cavolini" panose="03000502040302020204" pitchFamily="66" charset="0"/>
                <a:ea typeface="+mj-ea"/>
                <a:cs typeface="Cavolini" panose="03000502040302020204" pitchFamily="66" charset="0"/>
              </a:rPr>
              <a:t>.</a:t>
            </a:r>
          </a:p>
        </p:txBody>
      </p:sp>
      <p:pic>
        <p:nvPicPr>
          <p:cNvPr id="2" name="図 1">
            <a:extLst>
              <a:ext uri="{FF2B5EF4-FFF2-40B4-BE49-F238E27FC236}">
                <a16:creationId xmlns:a16="http://schemas.microsoft.com/office/drawing/2014/main" id="{53DA4CAB-E79C-4227-B611-BECDB96813CD}"/>
              </a:ext>
            </a:extLst>
          </p:cNvPr>
          <p:cNvPicPr>
            <a:picLocks noChangeAspect="1"/>
          </p:cNvPicPr>
          <p:nvPr/>
        </p:nvPicPr>
        <p:blipFill>
          <a:blip r:embed="rId2"/>
          <a:stretch>
            <a:fillRect/>
          </a:stretch>
        </p:blipFill>
        <p:spPr>
          <a:xfrm>
            <a:off x="887924" y="2463800"/>
            <a:ext cx="6569516" cy="4146232"/>
          </a:xfrm>
          <a:prstGeom prst="rect">
            <a:avLst/>
          </a:prstGeom>
          <a:ln>
            <a:noFill/>
          </a:ln>
          <a:effectLst>
            <a:softEdge rad="112500"/>
          </a:effectLst>
        </p:spPr>
      </p:pic>
      <p:pic>
        <p:nvPicPr>
          <p:cNvPr id="4" name="図 3">
            <a:extLst>
              <a:ext uri="{FF2B5EF4-FFF2-40B4-BE49-F238E27FC236}">
                <a16:creationId xmlns:a16="http://schemas.microsoft.com/office/drawing/2014/main" id="{9795D14A-2075-4A2E-BC1B-BC5EA27D3DB7}"/>
              </a:ext>
            </a:extLst>
          </p:cNvPr>
          <p:cNvPicPr>
            <a:picLocks noChangeAspect="1"/>
          </p:cNvPicPr>
          <p:nvPr/>
        </p:nvPicPr>
        <p:blipFill>
          <a:blip r:embed="rId3"/>
          <a:stretch>
            <a:fillRect/>
          </a:stretch>
        </p:blipFill>
        <p:spPr>
          <a:xfrm>
            <a:off x="7566342" y="3859933"/>
            <a:ext cx="4516755" cy="3354619"/>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EB7AD109-3754-441F-8F3D-0A9F9920AA58}"/>
              </a:ext>
            </a:extLst>
          </p:cNvPr>
          <p:cNvSpPr txBox="1"/>
          <p:nvPr/>
        </p:nvSpPr>
        <p:spPr>
          <a:xfrm>
            <a:off x="4310062" y="142674"/>
            <a:ext cx="6512559" cy="965200"/>
          </a:xfrm>
          <a:prstGeom prst="rect">
            <a:avLst/>
          </a:prstGeom>
          <a:noFill/>
          <a:ln w="57150">
            <a:solidFill>
              <a:schemeClr val="tx1"/>
            </a:solidFill>
            <a:prstDash val="sysDash"/>
          </a:ln>
        </p:spPr>
        <p:txBody>
          <a:bodyPr wrap="square" rtlCol="0">
            <a:spAutoFit/>
          </a:bodyPr>
          <a:lstStyle/>
          <a:p>
            <a:endParaRPr kumimoji="1" lang="ja-JP" altLang="en-US" dirty="0"/>
          </a:p>
        </p:txBody>
      </p:sp>
      <p:sp>
        <p:nvSpPr>
          <p:cNvPr id="6" name="テキスト ボックス 5">
            <a:extLst>
              <a:ext uri="{FF2B5EF4-FFF2-40B4-BE49-F238E27FC236}">
                <a16:creationId xmlns:a16="http://schemas.microsoft.com/office/drawing/2014/main" id="{C256D668-6BC5-494E-8482-AD8F00F61B4B}"/>
              </a:ext>
            </a:extLst>
          </p:cNvPr>
          <p:cNvSpPr txBox="1"/>
          <p:nvPr/>
        </p:nvSpPr>
        <p:spPr>
          <a:xfrm>
            <a:off x="2936240" y="1498600"/>
            <a:ext cx="5476239" cy="965200"/>
          </a:xfrm>
          <a:prstGeom prst="rect">
            <a:avLst/>
          </a:prstGeom>
          <a:noFill/>
          <a:ln w="57150">
            <a:solidFill>
              <a:schemeClr val="tx1"/>
            </a:solidFill>
            <a:prstDash val="sysDash"/>
          </a:ln>
        </p:spPr>
        <p:txBody>
          <a:bodyPr wrap="square" rtlCol="0">
            <a:spAutoFit/>
          </a:bodyPr>
          <a:lstStyle/>
          <a:p>
            <a:endParaRPr kumimoji="1" lang="ja-JP" altLang="en-US" dirty="0"/>
          </a:p>
        </p:txBody>
      </p:sp>
    </p:spTree>
    <p:extLst>
      <p:ext uri="{BB962C8B-B14F-4D97-AF65-F5344CB8AC3E}">
        <p14:creationId xmlns:p14="http://schemas.microsoft.com/office/powerpoint/2010/main" val="3445952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id="{0A8EB0EB-5D68-4E35-9977-2003E8E9EE80}"/>
              </a:ext>
            </a:extLst>
          </p:cNvPr>
          <p:cNvSpPr txBox="1"/>
          <p:nvPr/>
        </p:nvSpPr>
        <p:spPr>
          <a:xfrm>
            <a:off x="6712085" y="1978154"/>
            <a:ext cx="5248072" cy="422466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0000"/>
                </a:solidFill>
                <a:latin typeface="Abadi" panose="020B0604020104020204" pitchFamily="34" charset="0"/>
                <a:ea typeface="+mj-ea"/>
                <a:cs typeface="+mj-cs"/>
              </a:rPr>
              <a:t>Activity Page</a:t>
            </a:r>
          </a:p>
          <a:p>
            <a:pPr>
              <a:lnSpc>
                <a:spcPct val="90000"/>
              </a:lnSpc>
              <a:spcBef>
                <a:spcPct val="0"/>
              </a:spcBef>
              <a:spcAft>
                <a:spcPts val="600"/>
              </a:spcAft>
            </a:pPr>
            <a:r>
              <a:rPr kumimoji="1" lang="en-US" altLang="ja-JP" sz="5400" b="1" dirty="0">
                <a:latin typeface="+mj-lt"/>
                <a:ea typeface="+mj-ea"/>
                <a:cs typeface="+mj-cs"/>
              </a:rPr>
              <a:t>Grammar:</a:t>
            </a:r>
          </a:p>
          <a:p>
            <a:pPr>
              <a:lnSpc>
                <a:spcPct val="90000"/>
              </a:lnSpc>
              <a:spcBef>
                <a:spcPct val="0"/>
              </a:spcBef>
              <a:spcAft>
                <a:spcPts val="600"/>
              </a:spcAft>
            </a:pPr>
            <a:r>
              <a:rPr lang="en-US" altLang="ja-JP" sz="5400" b="1" dirty="0">
                <a:latin typeface="+mj-lt"/>
                <a:ea typeface="+mj-ea"/>
                <a:cs typeface="+mj-cs"/>
              </a:rPr>
              <a:t>Nouns Phrases 2</a:t>
            </a:r>
            <a:endParaRPr kumimoji="1" lang="en-US" altLang="ja-JP" sz="5400" b="1" dirty="0">
              <a:latin typeface="+mj-lt"/>
              <a:ea typeface="+mj-ea"/>
              <a:cs typeface="+mj-cs"/>
            </a:endParaRPr>
          </a:p>
        </p:txBody>
      </p:sp>
      <p:sp>
        <p:nvSpPr>
          <p:cNvPr id="72" name="Rectangle 7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BF51CB24-7571-449F-9ED5-8BA6623C0269}"/>
              </a:ext>
            </a:extLst>
          </p:cNvPr>
          <p:cNvPicPr>
            <a:picLocks noChangeAspect="1"/>
          </p:cNvPicPr>
          <p:nvPr/>
        </p:nvPicPr>
        <p:blipFill rotWithShape="1">
          <a:blip r:embed="rId2"/>
          <a:srcRect l="13849" r="4619" b="3"/>
          <a:stretch/>
        </p:blipFill>
        <p:spPr>
          <a:xfrm>
            <a:off x="733508" y="666729"/>
            <a:ext cx="5231460" cy="5165112"/>
          </a:xfrm>
          <a:prstGeom prst="rect">
            <a:avLst/>
          </a:prstGeom>
        </p:spPr>
      </p:pic>
      <p:grpSp>
        <p:nvGrpSpPr>
          <p:cNvPr id="76" name="Group 7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7" name="Rectangle 7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432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60DC43-21B3-4685-B4D1-66306D256095}"/>
              </a:ext>
            </a:extLst>
          </p:cNvPr>
          <p:cNvSpPr txBox="1"/>
          <p:nvPr/>
        </p:nvSpPr>
        <p:spPr>
          <a:xfrm>
            <a:off x="223520" y="203201"/>
            <a:ext cx="11673840" cy="3170099"/>
          </a:xfrm>
          <a:prstGeom prst="rect">
            <a:avLst/>
          </a:prstGeom>
          <a:noFill/>
        </p:spPr>
        <p:txBody>
          <a:bodyPr wrap="square" rtlCol="0">
            <a:spAutoFit/>
          </a:bodyPr>
          <a:lstStyle/>
          <a:p>
            <a:r>
              <a:rPr kumimoji="1" lang="en-US" altLang="ja-JP" sz="4000" dirty="0">
                <a:latin typeface="Abadi" panose="020B0604020104020204" pitchFamily="34" charset="0"/>
              </a:rPr>
              <a:t>When the words in a noun phrase come after the noun, they usually include another noun.  In the phrases on the right, find the main noun and the noun helping to describe it.  Then decide which nouns phrase is needed to complete each sentence.</a:t>
            </a:r>
            <a:endParaRPr kumimoji="1" lang="ja-JP" altLang="en-US" sz="4000" dirty="0">
              <a:latin typeface="Abadi" panose="020B0604020104020204" pitchFamily="34" charset="0"/>
            </a:endParaRPr>
          </a:p>
        </p:txBody>
      </p:sp>
      <p:sp>
        <p:nvSpPr>
          <p:cNvPr id="4" name="正方形/長方形 3">
            <a:extLst>
              <a:ext uri="{FF2B5EF4-FFF2-40B4-BE49-F238E27FC236}">
                <a16:creationId xmlns:a16="http://schemas.microsoft.com/office/drawing/2014/main" id="{D89DE267-CF6B-4024-BD6C-0FB45FB34E16}"/>
              </a:ext>
            </a:extLst>
          </p:cNvPr>
          <p:cNvSpPr/>
          <p:nvPr/>
        </p:nvSpPr>
        <p:spPr>
          <a:xfrm>
            <a:off x="4480560" y="335280"/>
            <a:ext cx="3230880" cy="589280"/>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C5CD1F5-3AE4-4E7D-85A8-B49AD49FC163}"/>
              </a:ext>
            </a:extLst>
          </p:cNvPr>
          <p:cNvSpPr txBox="1"/>
          <p:nvPr/>
        </p:nvSpPr>
        <p:spPr>
          <a:xfrm>
            <a:off x="223520" y="3884614"/>
            <a:ext cx="5140960" cy="707886"/>
          </a:xfrm>
          <a:prstGeom prst="rect">
            <a:avLst/>
          </a:prstGeom>
          <a:noFill/>
          <a:ln w="38100">
            <a:solidFill>
              <a:srgbClr val="FFC000"/>
            </a:solidFill>
          </a:ln>
        </p:spPr>
        <p:txBody>
          <a:bodyPr wrap="square" rtlCol="0">
            <a:spAutoFit/>
          </a:bodyPr>
          <a:lstStyle/>
          <a:p>
            <a:r>
              <a:rPr kumimoji="1" lang="en-US" altLang="ja-JP" sz="2800" b="1" dirty="0"/>
              <a:t> </a:t>
            </a:r>
            <a:r>
              <a:rPr kumimoji="1" lang="ja-JP" altLang="en-US" sz="3600" b="1" dirty="0">
                <a:solidFill>
                  <a:srgbClr val="FFC000"/>
                </a:solidFill>
              </a:rPr>
              <a:t>〇</a:t>
            </a:r>
            <a:r>
              <a:rPr kumimoji="1" lang="en-US" altLang="ja-JP" sz="2800" b="1" dirty="0"/>
              <a:t>   </a:t>
            </a:r>
            <a:r>
              <a:rPr kumimoji="1" lang="en-US" altLang="ja-JP" sz="4000" b="1" dirty="0">
                <a:latin typeface="Cavolini" panose="03000502040302020204" pitchFamily="66" charset="0"/>
                <a:cs typeface="Cavolini" panose="03000502040302020204" pitchFamily="66" charset="0"/>
              </a:rPr>
              <a:t>drive very fast.</a:t>
            </a:r>
            <a:endParaRPr kumimoji="1" lang="ja-JP" altLang="en-US" sz="4000" b="1" dirty="0">
              <a:latin typeface="Cavolini" panose="03000502040302020204" pitchFamily="66" charset="0"/>
              <a:cs typeface="Cavolini" panose="03000502040302020204" pitchFamily="66" charset="0"/>
            </a:endParaRPr>
          </a:p>
        </p:txBody>
      </p:sp>
      <p:sp>
        <p:nvSpPr>
          <p:cNvPr id="6" name="テキスト ボックス 5">
            <a:extLst>
              <a:ext uri="{FF2B5EF4-FFF2-40B4-BE49-F238E27FC236}">
                <a16:creationId xmlns:a16="http://schemas.microsoft.com/office/drawing/2014/main" id="{E80C4865-0276-4CA8-8CC9-1F01963B4979}"/>
              </a:ext>
            </a:extLst>
          </p:cNvPr>
          <p:cNvSpPr txBox="1"/>
          <p:nvPr/>
        </p:nvSpPr>
        <p:spPr>
          <a:xfrm>
            <a:off x="223520" y="5313680"/>
            <a:ext cx="4541520" cy="707886"/>
          </a:xfrm>
          <a:prstGeom prst="rect">
            <a:avLst/>
          </a:prstGeom>
          <a:noFill/>
          <a:ln w="38100">
            <a:solidFill>
              <a:srgbClr val="FFC000"/>
            </a:solidFill>
          </a:ln>
        </p:spPr>
        <p:txBody>
          <a:bodyPr wrap="square" rtlCol="0">
            <a:spAutoFit/>
          </a:bodyPr>
          <a:lstStyle/>
          <a:p>
            <a:r>
              <a:rPr kumimoji="1" lang="en-US" altLang="ja-JP" sz="2800" b="1" dirty="0"/>
              <a:t>    </a:t>
            </a:r>
            <a:r>
              <a:rPr kumimoji="1" lang="en-US" altLang="ja-JP" sz="4000" b="1" dirty="0">
                <a:latin typeface="Cavolini" panose="03000502040302020204" pitchFamily="66" charset="0"/>
                <a:cs typeface="Cavolini" panose="03000502040302020204" pitchFamily="66" charset="0"/>
              </a:rPr>
              <a:t>He lives in </a:t>
            </a:r>
            <a:r>
              <a:rPr kumimoji="1" lang="ja-JP" altLang="en-US" sz="3200" b="1" dirty="0">
                <a:solidFill>
                  <a:srgbClr val="FFC000"/>
                </a:solidFill>
                <a:latin typeface="Cavolini" panose="03000502040302020204" pitchFamily="66" charset="0"/>
                <a:cs typeface="Cavolini" panose="03000502040302020204" pitchFamily="66" charset="0"/>
              </a:rPr>
              <a:t>〇</a:t>
            </a:r>
          </a:p>
        </p:txBody>
      </p:sp>
      <p:sp>
        <p:nvSpPr>
          <p:cNvPr id="7" name="テキスト ボックス 6">
            <a:extLst>
              <a:ext uri="{FF2B5EF4-FFF2-40B4-BE49-F238E27FC236}">
                <a16:creationId xmlns:a16="http://schemas.microsoft.com/office/drawing/2014/main" id="{394E02FA-3754-4920-895A-67D6721A5628}"/>
              </a:ext>
            </a:extLst>
          </p:cNvPr>
          <p:cNvSpPr txBox="1"/>
          <p:nvPr/>
        </p:nvSpPr>
        <p:spPr>
          <a:xfrm>
            <a:off x="6329680" y="3884614"/>
            <a:ext cx="5638800" cy="707886"/>
          </a:xfrm>
          <a:prstGeom prst="rect">
            <a:avLst/>
          </a:prstGeom>
          <a:noFill/>
          <a:ln w="38100">
            <a:solidFill>
              <a:schemeClr val="bg1">
                <a:lumMod val="65000"/>
              </a:schemeClr>
            </a:solidFill>
          </a:ln>
        </p:spPr>
        <p:txBody>
          <a:bodyPr wrap="square" rtlCol="0">
            <a:spAutoFit/>
          </a:bodyPr>
          <a:lstStyle/>
          <a:p>
            <a:r>
              <a:rPr lang="en-US" altLang="ja-JP" sz="4000" b="1" dirty="0">
                <a:latin typeface="Cavolini" panose="03000502040302020204" pitchFamily="66" charset="0"/>
                <a:cs typeface="Cavolini" panose="03000502040302020204" pitchFamily="66" charset="0"/>
              </a:rPr>
              <a:t>the </a:t>
            </a:r>
            <a:r>
              <a:rPr lang="en-US" altLang="ja-JP" sz="4000" b="1" u="heavy" dirty="0">
                <a:latin typeface="Cavolini" panose="03000502040302020204" pitchFamily="66" charset="0"/>
                <a:cs typeface="Cavolini" panose="03000502040302020204" pitchFamily="66" charset="0"/>
              </a:rPr>
              <a:t>house</a:t>
            </a:r>
            <a:r>
              <a:rPr lang="en-US" altLang="ja-JP" sz="4000" b="1" dirty="0">
                <a:latin typeface="Cavolini" panose="03000502040302020204" pitchFamily="66" charset="0"/>
                <a:cs typeface="Cavolini" panose="03000502040302020204" pitchFamily="66" charset="0"/>
              </a:rPr>
              <a:t> next </a:t>
            </a:r>
            <a:r>
              <a:rPr lang="en-US" altLang="ja-JP" sz="4000" b="1" u="heavy" dirty="0">
                <a:latin typeface="Cavolini" panose="03000502040302020204" pitchFamily="66" charset="0"/>
                <a:cs typeface="Cavolini" panose="03000502040302020204" pitchFamily="66" charset="0"/>
              </a:rPr>
              <a:t>door</a:t>
            </a:r>
            <a:r>
              <a:rPr kumimoji="1" lang="en-US" altLang="ja-JP" sz="4000" b="1" dirty="0">
                <a:latin typeface="Cavolini" panose="03000502040302020204" pitchFamily="66" charset="0"/>
                <a:cs typeface="Cavolini" panose="03000502040302020204" pitchFamily="66" charset="0"/>
              </a:rPr>
              <a:t>.</a:t>
            </a:r>
            <a:endParaRPr kumimoji="1" lang="ja-JP" altLang="en-US" sz="4000" b="1" dirty="0">
              <a:latin typeface="Cavolini" panose="03000502040302020204" pitchFamily="66" charset="0"/>
              <a:cs typeface="Cavolini" panose="03000502040302020204" pitchFamily="66" charset="0"/>
            </a:endParaRPr>
          </a:p>
        </p:txBody>
      </p:sp>
      <p:sp>
        <p:nvSpPr>
          <p:cNvPr id="8" name="テキスト ボックス 7">
            <a:extLst>
              <a:ext uri="{FF2B5EF4-FFF2-40B4-BE49-F238E27FC236}">
                <a16:creationId xmlns:a16="http://schemas.microsoft.com/office/drawing/2014/main" id="{06D83915-D45C-4013-8CBD-F77BE9E18C5A}"/>
              </a:ext>
            </a:extLst>
          </p:cNvPr>
          <p:cNvSpPr txBox="1"/>
          <p:nvPr/>
        </p:nvSpPr>
        <p:spPr>
          <a:xfrm>
            <a:off x="5659120" y="5273220"/>
            <a:ext cx="6309360" cy="707886"/>
          </a:xfrm>
          <a:prstGeom prst="rect">
            <a:avLst/>
          </a:prstGeom>
          <a:noFill/>
          <a:ln w="38100">
            <a:solidFill>
              <a:schemeClr val="bg1">
                <a:lumMod val="65000"/>
              </a:schemeClr>
            </a:solidFill>
          </a:ln>
        </p:spPr>
        <p:txBody>
          <a:bodyPr wrap="square" rtlCol="0">
            <a:spAutoFit/>
          </a:bodyPr>
          <a:lstStyle/>
          <a:p>
            <a:r>
              <a:rPr lang="en-US" altLang="ja-JP" sz="4000" b="1" dirty="0">
                <a:latin typeface="Cavolini" panose="03000502040302020204" pitchFamily="66" charset="0"/>
                <a:cs typeface="Cavolini" panose="03000502040302020204" pitchFamily="66" charset="0"/>
              </a:rPr>
              <a:t>Some cars on the road</a:t>
            </a:r>
            <a:endParaRPr kumimoji="1" lang="ja-JP" altLang="en-US" sz="4000" b="1" dirty="0">
              <a:latin typeface="Cavolini" panose="03000502040302020204" pitchFamily="66" charset="0"/>
              <a:cs typeface="Cavolini" panose="03000502040302020204" pitchFamily="66" charset="0"/>
            </a:endParaRPr>
          </a:p>
        </p:txBody>
      </p:sp>
      <p:sp>
        <p:nvSpPr>
          <p:cNvPr id="9" name="フリーフォーム: 図形 8">
            <a:extLst>
              <a:ext uri="{FF2B5EF4-FFF2-40B4-BE49-F238E27FC236}">
                <a16:creationId xmlns:a16="http://schemas.microsoft.com/office/drawing/2014/main" id="{FBA94BA1-3D8E-4DDF-A56D-D059D8E4FF57}"/>
              </a:ext>
            </a:extLst>
          </p:cNvPr>
          <p:cNvSpPr/>
          <p:nvPr/>
        </p:nvSpPr>
        <p:spPr>
          <a:xfrm>
            <a:off x="518160" y="4246880"/>
            <a:ext cx="5151120" cy="1422400"/>
          </a:xfrm>
          <a:custGeom>
            <a:avLst/>
            <a:gdLst>
              <a:gd name="connsiteX0" fmla="*/ 5151120 w 5151120"/>
              <a:gd name="connsiteY0" fmla="*/ 1422400 h 1422400"/>
              <a:gd name="connsiteX1" fmla="*/ 5008880 w 5151120"/>
              <a:gd name="connsiteY1" fmla="*/ 1330960 h 1422400"/>
              <a:gd name="connsiteX2" fmla="*/ 4978400 w 5151120"/>
              <a:gd name="connsiteY2" fmla="*/ 1300480 h 1422400"/>
              <a:gd name="connsiteX3" fmla="*/ 4947920 w 5151120"/>
              <a:gd name="connsiteY3" fmla="*/ 1290320 h 1422400"/>
              <a:gd name="connsiteX4" fmla="*/ 4937760 w 5151120"/>
              <a:gd name="connsiteY4" fmla="*/ 1249680 h 1422400"/>
              <a:gd name="connsiteX5" fmla="*/ 4907280 w 5151120"/>
              <a:gd name="connsiteY5" fmla="*/ 1219200 h 1422400"/>
              <a:gd name="connsiteX6" fmla="*/ 4826000 w 5151120"/>
              <a:gd name="connsiteY6" fmla="*/ 1127760 h 1422400"/>
              <a:gd name="connsiteX7" fmla="*/ 4785360 w 5151120"/>
              <a:gd name="connsiteY7" fmla="*/ 1097280 h 1422400"/>
              <a:gd name="connsiteX8" fmla="*/ 4765040 w 5151120"/>
              <a:gd name="connsiteY8" fmla="*/ 1066800 h 1422400"/>
              <a:gd name="connsiteX9" fmla="*/ 4673600 w 5151120"/>
              <a:gd name="connsiteY9" fmla="*/ 1016000 h 1422400"/>
              <a:gd name="connsiteX10" fmla="*/ 4632960 w 5151120"/>
              <a:gd name="connsiteY10" fmla="*/ 995680 h 1422400"/>
              <a:gd name="connsiteX11" fmla="*/ 4572000 w 5151120"/>
              <a:gd name="connsiteY11" fmla="*/ 955040 h 1422400"/>
              <a:gd name="connsiteX12" fmla="*/ 4511040 w 5151120"/>
              <a:gd name="connsiteY12" fmla="*/ 944880 h 1422400"/>
              <a:gd name="connsiteX13" fmla="*/ 4429760 w 5151120"/>
              <a:gd name="connsiteY13" fmla="*/ 924560 h 1422400"/>
              <a:gd name="connsiteX14" fmla="*/ 4378960 w 5151120"/>
              <a:gd name="connsiteY14" fmla="*/ 914400 h 1422400"/>
              <a:gd name="connsiteX15" fmla="*/ 4297680 w 5151120"/>
              <a:gd name="connsiteY15" fmla="*/ 894080 h 1422400"/>
              <a:gd name="connsiteX16" fmla="*/ 4257040 w 5151120"/>
              <a:gd name="connsiteY16" fmla="*/ 883920 h 1422400"/>
              <a:gd name="connsiteX17" fmla="*/ 4155440 w 5151120"/>
              <a:gd name="connsiteY17" fmla="*/ 822960 h 1422400"/>
              <a:gd name="connsiteX18" fmla="*/ 4033520 w 5151120"/>
              <a:gd name="connsiteY18" fmla="*/ 772160 h 1422400"/>
              <a:gd name="connsiteX19" fmla="*/ 3982720 w 5151120"/>
              <a:gd name="connsiteY19" fmla="*/ 762000 h 1422400"/>
              <a:gd name="connsiteX20" fmla="*/ 3952240 w 5151120"/>
              <a:gd name="connsiteY20" fmla="*/ 741680 h 1422400"/>
              <a:gd name="connsiteX21" fmla="*/ 3810000 w 5151120"/>
              <a:gd name="connsiteY21" fmla="*/ 701040 h 1422400"/>
              <a:gd name="connsiteX22" fmla="*/ 3769360 w 5151120"/>
              <a:gd name="connsiteY22" fmla="*/ 690880 h 1422400"/>
              <a:gd name="connsiteX23" fmla="*/ 2052320 w 5151120"/>
              <a:gd name="connsiteY23" fmla="*/ 701040 h 1422400"/>
              <a:gd name="connsiteX24" fmla="*/ 1971040 w 5151120"/>
              <a:gd name="connsiteY24" fmla="*/ 731520 h 1422400"/>
              <a:gd name="connsiteX25" fmla="*/ 1859280 w 5151120"/>
              <a:gd name="connsiteY25" fmla="*/ 741680 h 1422400"/>
              <a:gd name="connsiteX26" fmla="*/ 1076960 w 5151120"/>
              <a:gd name="connsiteY26" fmla="*/ 721360 h 1422400"/>
              <a:gd name="connsiteX27" fmla="*/ 985520 w 5151120"/>
              <a:gd name="connsiteY27" fmla="*/ 711200 h 1422400"/>
              <a:gd name="connsiteX28" fmla="*/ 955040 w 5151120"/>
              <a:gd name="connsiteY28" fmla="*/ 680720 h 1422400"/>
              <a:gd name="connsiteX29" fmla="*/ 894080 w 5151120"/>
              <a:gd name="connsiteY29" fmla="*/ 640080 h 1422400"/>
              <a:gd name="connsiteX30" fmla="*/ 792480 w 5151120"/>
              <a:gd name="connsiteY30" fmla="*/ 589280 h 1422400"/>
              <a:gd name="connsiteX31" fmla="*/ 741680 w 5151120"/>
              <a:gd name="connsiteY31" fmla="*/ 548640 h 1422400"/>
              <a:gd name="connsiteX32" fmla="*/ 711200 w 5151120"/>
              <a:gd name="connsiteY32" fmla="*/ 538480 h 1422400"/>
              <a:gd name="connsiteX33" fmla="*/ 629920 w 5151120"/>
              <a:gd name="connsiteY33" fmla="*/ 497840 h 1422400"/>
              <a:gd name="connsiteX34" fmla="*/ 599440 w 5151120"/>
              <a:gd name="connsiteY34" fmla="*/ 487680 h 1422400"/>
              <a:gd name="connsiteX35" fmla="*/ 538480 w 5151120"/>
              <a:gd name="connsiteY35" fmla="*/ 447040 h 1422400"/>
              <a:gd name="connsiteX36" fmla="*/ 457200 w 5151120"/>
              <a:gd name="connsiteY36" fmla="*/ 416560 h 1422400"/>
              <a:gd name="connsiteX37" fmla="*/ 426720 w 5151120"/>
              <a:gd name="connsiteY37" fmla="*/ 396240 h 1422400"/>
              <a:gd name="connsiteX38" fmla="*/ 386080 w 5151120"/>
              <a:gd name="connsiteY38" fmla="*/ 335280 h 1422400"/>
              <a:gd name="connsiteX39" fmla="*/ 365760 w 5151120"/>
              <a:gd name="connsiteY39" fmla="*/ 274320 h 1422400"/>
              <a:gd name="connsiteX40" fmla="*/ 325120 w 5151120"/>
              <a:gd name="connsiteY40" fmla="*/ 213360 h 1422400"/>
              <a:gd name="connsiteX41" fmla="*/ 233680 w 5151120"/>
              <a:gd name="connsiteY41" fmla="*/ 132080 h 1422400"/>
              <a:gd name="connsiteX42" fmla="*/ 213360 w 5151120"/>
              <a:gd name="connsiteY42" fmla="*/ 101600 h 1422400"/>
              <a:gd name="connsiteX43" fmla="*/ 152400 w 5151120"/>
              <a:gd name="connsiteY43" fmla="*/ 60960 h 1422400"/>
              <a:gd name="connsiteX44" fmla="*/ 142240 w 5151120"/>
              <a:gd name="connsiteY44" fmla="*/ 30480 h 1422400"/>
              <a:gd name="connsiteX45" fmla="*/ 81280 w 5151120"/>
              <a:gd name="connsiteY45" fmla="*/ 0 h 1422400"/>
              <a:gd name="connsiteX46" fmla="*/ 10160 w 5151120"/>
              <a:gd name="connsiteY46" fmla="*/ 20320 h 1422400"/>
              <a:gd name="connsiteX47" fmla="*/ 0 w 5151120"/>
              <a:gd name="connsiteY47" fmla="*/ 50800 h 1422400"/>
              <a:gd name="connsiteX48" fmla="*/ 20320 w 5151120"/>
              <a:gd name="connsiteY48" fmla="*/ 121920 h 1422400"/>
              <a:gd name="connsiteX49" fmla="*/ 40640 w 5151120"/>
              <a:gd name="connsiteY49" fmla="*/ 16256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1120" h="1422400">
                <a:moveTo>
                  <a:pt x="5151120" y="1422400"/>
                </a:moveTo>
                <a:cubicBezTo>
                  <a:pt x="5103707" y="1391920"/>
                  <a:pt x="5048736" y="1370816"/>
                  <a:pt x="5008880" y="1330960"/>
                </a:cubicBezTo>
                <a:cubicBezTo>
                  <a:pt x="4998720" y="1320800"/>
                  <a:pt x="4990355" y="1308450"/>
                  <a:pt x="4978400" y="1300480"/>
                </a:cubicBezTo>
                <a:cubicBezTo>
                  <a:pt x="4969489" y="1294539"/>
                  <a:pt x="4958080" y="1293707"/>
                  <a:pt x="4947920" y="1290320"/>
                </a:cubicBezTo>
                <a:cubicBezTo>
                  <a:pt x="4944533" y="1276773"/>
                  <a:pt x="4944688" y="1261804"/>
                  <a:pt x="4937760" y="1249680"/>
                </a:cubicBezTo>
                <a:cubicBezTo>
                  <a:pt x="4930631" y="1237205"/>
                  <a:pt x="4916742" y="1230013"/>
                  <a:pt x="4907280" y="1219200"/>
                </a:cubicBezTo>
                <a:cubicBezTo>
                  <a:pt x="4863196" y="1168818"/>
                  <a:pt x="4874443" y="1170148"/>
                  <a:pt x="4826000" y="1127760"/>
                </a:cubicBezTo>
                <a:cubicBezTo>
                  <a:pt x="4813256" y="1116609"/>
                  <a:pt x="4797334" y="1109254"/>
                  <a:pt x="4785360" y="1097280"/>
                </a:cubicBezTo>
                <a:cubicBezTo>
                  <a:pt x="4776726" y="1088646"/>
                  <a:pt x="4774230" y="1074841"/>
                  <a:pt x="4765040" y="1066800"/>
                </a:cubicBezTo>
                <a:cubicBezTo>
                  <a:pt x="4701677" y="1011357"/>
                  <a:pt x="4724394" y="1037769"/>
                  <a:pt x="4673600" y="1016000"/>
                </a:cubicBezTo>
                <a:cubicBezTo>
                  <a:pt x="4659679" y="1010034"/>
                  <a:pt x="4645947" y="1003472"/>
                  <a:pt x="4632960" y="995680"/>
                </a:cubicBezTo>
                <a:cubicBezTo>
                  <a:pt x="4612019" y="983115"/>
                  <a:pt x="4596089" y="959055"/>
                  <a:pt x="4572000" y="955040"/>
                </a:cubicBezTo>
                <a:cubicBezTo>
                  <a:pt x="4551680" y="951653"/>
                  <a:pt x="4531183" y="949196"/>
                  <a:pt x="4511040" y="944880"/>
                </a:cubicBezTo>
                <a:cubicBezTo>
                  <a:pt x="4483733" y="939028"/>
                  <a:pt x="4457145" y="930037"/>
                  <a:pt x="4429760" y="924560"/>
                </a:cubicBezTo>
                <a:cubicBezTo>
                  <a:pt x="4412827" y="921173"/>
                  <a:pt x="4395786" y="918283"/>
                  <a:pt x="4378960" y="914400"/>
                </a:cubicBezTo>
                <a:cubicBezTo>
                  <a:pt x="4351748" y="908120"/>
                  <a:pt x="4324773" y="900853"/>
                  <a:pt x="4297680" y="894080"/>
                </a:cubicBezTo>
                <a:lnTo>
                  <a:pt x="4257040" y="883920"/>
                </a:lnTo>
                <a:cubicBezTo>
                  <a:pt x="4210956" y="853197"/>
                  <a:pt x="4200882" y="842841"/>
                  <a:pt x="4155440" y="822960"/>
                </a:cubicBezTo>
                <a:cubicBezTo>
                  <a:pt x="4115105" y="805313"/>
                  <a:pt x="4076692" y="780794"/>
                  <a:pt x="4033520" y="772160"/>
                </a:cubicBezTo>
                <a:lnTo>
                  <a:pt x="3982720" y="762000"/>
                </a:lnTo>
                <a:cubicBezTo>
                  <a:pt x="3972560" y="755227"/>
                  <a:pt x="3963398" y="746639"/>
                  <a:pt x="3952240" y="741680"/>
                </a:cubicBezTo>
                <a:cubicBezTo>
                  <a:pt x="3914760" y="725022"/>
                  <a:pt x="3846902" y="710265"/>
                  <a:pt x="3810000" y="701040"/>
                </a:cubicBezTo>
                <a:lnTo>
                  <a:pt x="3769360" y="690880"/>
                </a:lnTo>
                <a:lnTo>
                  <a:pt x="2052320" y="701040"/>
                </a:lnTo>
                <a:cubicBezTo>
                  <a:pt x="1989020" y="701772"/>
                  <a:pt x="2032810" y="719166"/>
                  <a:pt x="1971040" y="731520"/>
                </a:cubicBezTo>
                <a:cubicBezTo>
                  <a:pt x="1934359" y="738856"/>
                  <a:pt x="1896533" y="738293"/>
                  <a:pt x="1859280" y="741680"/>
                </a:cubicBezTo>
                <a:lnTo>
                  <a:pt x="1076960" y="721360"/>
                </a:lnTo>
                <a:cubicBezTo>
                  <a:pt x="1046311" y="720291"/>
                  <a:pt x="1014614" y="720898"/>
                  <a:pt x="985520" y="711200"/>
                </a:cubicBezTo>
                <a:cubicBezTo>
                  <a:pt x="971889" y="706656"/>
                  <a:pt x="966382" y="689541"/>
                  <a:pt x="955040" y="680720"/>
                </a:cubicBezTo>
                <a:cubicBezTo>
                  <a:pt x="935763" y="665727"/>
                  <a:pt x="916755" y="649150"/>
                  <a:pt x="894080" y="640080"/>
                </a:cubicBezTo>
                <a:cubicBezTo>
                  <a:pt x="845398" y="620607"/>
                  <a:pt x="836772" y="620285"/>
                  <a:pt x="792480" y="589280"/>
                </a:cubicBezTo>
                <a:cubicBezTo>
                  <a:pt x="774715" y="576844"/>
                  <a:pt x="760069" y="560133"/>
                  <a:pt x="741680" y="548640"/>
                </a:cubicBezTo>
                <a:cubicBezTo>
                  <a:pt x="732598" y="542964"/>
                  <a:pt x="720950" y="542912"/>
                  <a:pt x="711200" y="538480"/>
                </a:cubicBezTo>
                <a:cubicBezTo>
                  <a:pt x="683624" y="525945"/>
                  <a:pt x="658657" y="507419"/>
                  <a:pt x="629920" y="497840"/>
                </a:cubicBezTo>
                <a:cubicBezTo>
                  <a:pt x="619760" y="494453"/>
                  <a:pt x="608802" y="492881"/>
                  <a:pt x="599440" y="487680"/>
                </a:cubicBezTo>
                <a:cubicBezTo>
                  <a:pt x="578092" y="475820"/>
                  <a:pt x="561648" y="454763"/>
                  <a:pt x="538480" y="447040"/>
                </a:cubicBezTo>
                <a:cubicBezTo>
                  <a:pt x="512100" y="438247"/>
                  <a:pt x="481497" y="428709"/>
                  <a:pt x="457200" y="416560"/>
                </a:cubicBezTo>
                <a:cubicBezTo>
                  <a:pt x="446278" y="411099"/>
                  <a:pt x="436880" y="403013"/>
                  <a:pt x="426720" y="396240"/>
                </a:cubicBezTo>
                <a:cubicBezTo>
                  <a:pt x="413173" y="375920"/>
                  <a:pt x="393803" y="358448"/>
                  <a:pt x="386080" y="335280"/>
                </a:cubicBezTo>
                <a:cubicBezTo>
                  <a:pt x="379307" y="314960"/>
                  <a:pt x="377641" y="292142"/>
                  <a:pt x="365760" y="274320"/>
                </a:cubicBezTo>
                <a:cubicBezTo>
                  <a:pt x="352213" y="254000"/>
                  <a:pt x="342389" y="230629"/>
                  <a:pt x="325120" y="213360"/>
                </a:cubicBezTo>
                <a:cubicBezTo>
                  <a:pt x="255526" y="143766"/>
                  <a:pt x="288070" y="168340"/>
                  <a:pt x="233680" y="132080"/>
                </a:cubicBezTo>
                <a:cubicBezTo>
                  <a:pt x="226907" y="121920"/>
                  <a:pt x="222550" y="109641"/>
                  <a:pt x="213360" y="101600"/>
                </a:cubicBezTo>
                <a:cubicBezTo>
                  <a:pt x="194981" y="85518"/>
                  <a:pt x="152400" y="60960"/>
                  <a:pt x="152400" y="60960"/>
                </a:cubicBezTo>
                <a:cubicBezTo>
                  <a:pt x="149013" y="50800"/>
                  <a:pt x="148930" y="38843"/>
                  <a:pt x="142240" y="30480"/>
                </a:cubicBezTo>
                <a:cubicBezTo>
                  <a:pt x="127916" y="12575"/>
                  <a:pt x="101359" y="6693"/>
                  <a:pt x="81280" y="0"/>
                </a:cubicBezTo>
                <a:cubicBezTo>
                  <a:pt x="80928" y="88"/>
                  <a:pt x="15019" y="15461"/>
                  <a:pt x="10160" y="20320"/>
                </a:cubicBezTo>
                <a:cubicBezTo>
                  <a:pt x="2587" y="27893"/>
                  <a:pt x="3387" y="40640"/>
                  <a:pt x="0" y="50800"/>
                </a:cubicBezTo>
                <a:cubicBezTo>
                  <a:pt x="3255" y="63821"/>
                  <a:pt x="13032" y="107344"/>
                  <a:pt x="20320" y="121920"/>
                </a:cubicBezTo>
                <a:cubicBezTo>
                  <a:pt x="42519" y="166317"/>
                  <a:pt x="40640" y="137111"/>
                  <a:pt x="40640" y="16256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リーフォーム: 図形 9">
            <a:extLst>
              <a:ext uri="{FF2B5EF4-FFF2-40B4-BE49-F238E27FC236}">
                <a16:creationId xmlns:a16="http://schemas.microsoft.com/office/drawing/2014/main" id="{0F15FAA8-E5C2-4E4C-872C-8D9815C7427C}"/>
              </a:ext>
            </a:extLst>
          </p:cNvPr>
          <p:cNvSpPr/>
          <p:nvPr/>
        </p:nvSpPr>
        <p:spPr>
          <a:xfrm>
            <a:off x="3847775" y="4165600"/>
            <a:ext cx="2441265" cy="1503680"/>
          </a:xfrm>
          <a:custGeom>
            <a:avLst/>
            <a:gdLst>
              <a:gd name="connsiteX0" fmla="*/ 2441265 w 2441265"/>
              <a:gd name="connsiteY0" fmla="*/ 0 h 1503680"/>
              <a:gd name="connsiteX1" fmla="*/ 2339665 w 2441265"/>
              <a:gd name="connsiteY1" fmla="*/ 101600 h 1503680"/>
              <a:gd name="connsiteX2" fmla="*/ 2268545 w 2441265"/>
              <a:gd name="connsiteY2" fmla="*/ 152400 h 1503680"/>
              <a:gd name="connsiteX3" fmla="*/ 2217745 w 2441265"/>
              <a:gd name="connsiteY3" fmla="*/ 182880 h 1503680"/>
              <a:gd name="connsiteX4" fmla="*/ 2146625 w 2441265"/>
              <a:gd name="connsiteY4" fmla="*/ 243840 h 1503680"/>
              <a:gd name="connsiteX5" fmla="*/ 2105985 w 2441265"/>
              <a:gd name="connsiteY5" fmla="*/ 274320 h 1503680"/>
              <a:gd name="connsiteX6" fmla="*/ 2075505 w 2441265"/>
              <a:gd name="connsiteY6" fmla="*/ 294640 h 1503680"/>
              <a:gd name="connsiteX7" fmla="*/ 1994225 w 2441265"/>
              <a:gd name="connsiteY7" fmla="*/ 386080 h 1503680"/>
              <a:gd name="connsiteX8" fmla="*/ 1902785 w 2441265"/>
              <a:gd name="connsiteY8" fmla="*/ 467360 h 1503680"/>
              <a:gd name="connsiteX9" fmla="*/ 1882465 w 2441265"/>
              <a:gd name="connsiteY9" fmla="*/ 497840 h 1503680"/>
              <a:gd name="connsiteX10" fmla="*/ 1841825 w 2441265"/>
              <a:gd name="connsiteY10" fmla="*/ 528320 h 1503680"/>
              <a:gd name="connsiteX11" fmla="*/ 1811345 w 2441265"/>
              <a:gd name="connsiteY11" fmla="*/ 568960 h 1503680"/>
              <a:gd name="connsiteX12" fmla="*/ 1780865 w 2441265"/>
              <a:gd name="connsiteY12" fmla="*/ 589280 h 1503680"/>
              <a:gd name="connsiteX13" fmla="*/ 1699585 w 2441265"/>
              <a:gd name="connsiteY13" fmla="*/ 650240 h 1503680"/>
              <a:gd name="connsiteX14" fmla="*/ 1628465 w 2441265"/>
              <a:gd name="connsiteY14" fmla="*/ 721360 h 1503680"/>
              <a:gd name="connsiteX15" fmla="*/ 1597985 w 2441265"/>
              <a:gd name="connsiteY15" fmla="*/ 751840 h 1503680"/>
              <a:gd name="connsiteX16" fmla="*/ 1445585 w 2441265"/>
              <a:gd name="connsiteY16" fmla="*/ 863600 h 1503680"/>
              <a:gd name="connsiteX17" fmla="*/ 1323665 w 2441265"/>
              <a:gd name="connsiteY17" fmla="*/ 924560 h 1503680"/>
              <a:gd name="connsiteX18" fmla="*/ 1262705 w 2441265"/>
              <a:gd name="connsiteY18" fmla="*/ 955040 h 1503680"/>
              <a:gd name="connsiteX19" fmla="*/ 1059505 w 2441265"/>
              <a:gd name="connsiteY19" fmla="*/ 1026160 h 1503680"/>
              <a:gd name="connsiteX20" fmla="*/ 886785 w 2441265"/>
              <a:gd name="connsiteY20" fmla="*/ 1117600 h 1503680"/>
              <a:gd name="connsiteX21" fmla="*/ 795345 w 2441265"/>
              <a:gd name="connsiteY21" fmla="*/ 1148080 h 1503680"/>
              <a:gd name="connsiteX22" fmla="*/ 673425 w 2441265"/>
              <a:gd name="connsiteY22" fmla="*/ 1219200 h 1503680"/>
              <a:gd name="connsiteX23" fmla="*/ 622625 w 2441265"/>
              <a:gd name="connsiteY23" fmla="*/ 1239520 h 1503680"/>
              <a:gd name="connsiteX24" fmla="*/ 551505 w 2441265"/>
              <a:gd name="connsiteY24" fmla="*/ 1270000 h 1503680"/>
              <a:gd name="connsiteX25" fmla="*/ 490545 w 2441265"/>
              <a:gd name="connsiteY25" fmla="*/ 1310640 h 1503680"/>
              <a:gd name="connsiteX26" fmla="*/ 429585 w 2441265"/>
              <a:gd name="connsiteY26" fmla="*/ 1351280 h 1503680"/>
              <a:gd name="connsiteX27" fmla="*/ 399105 w 2441265"/>
              <a:gd name="connsiteY27" fmla="*/ 1371600 h 1503680"/>
              <a:gd name="connsiteX28" fmla="*/ 338145 w 2441265"/>
              <a:gd name="connsiteY28" fmla="*/ 1402080 h 1503680"/>
              <a:gd name="connsiteX29" fmla="*/ 226385 w 2441265"/>
              <a:gd name="connsiteY29" fmla="*/ 1442720 h 1503680"/>
              <a:gd name="connsiteX30" fmla="*/ 195905 w 2441265"/>
              <a:gd name="connsiteY30" fmla="*/ 1452880 h 1503680"/>
              <a:gd name="connsiteX31" fmla="*/ 165425 w 2441265"/>
              <a:gd name="connsiteY31" fmla="*/ 1463040 h 1503680"/>
              <a:gd name="connsiteX32" fmla="*/ 134945 w 2441265"/>
              <a:gd name="connsiteY32" fmla="*/ 1483360 h 1503680"/>
              <a:gd name="connsiteX33" fmla="*/ 73985 w 2441265"/>
              <a:gd name="connsiteY33" fmla="*/ 1503680 h 1503680"/>
              <a:gd name="connsiteX34" fmla="*/ 2865 w 2441265"/>
              <a:gd name="connsiteY34" fmla="*/ 1493520 h 1503680"/>
              <a:gd name="connsiteX35" fmla="*/ 13025 w 2441265"/>
              <a:gd name="connsiteY35" fmla="*/ 1463040 h 1503680"/>
              <a:gd name="connsiteX36" fmla="*/ 33345 w 2441265"/>
              <a:gd name="connsiteY36" fmla="*/ 1432560 h 1503680"/>
              <a:gd name="connsiteX37" fmla="*/ 94305 w 2441265"/>
              <a:gd name="connsiteY37" fmla="*/ 1412240 h 1503680"/>
              <a:gd name="connsiteX38" fmla="*/ 175585 w 2441265"/>
              <a:gd name="connsiteY38" fmla="*/ 1402080 h 15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41265" h="1503680">
                <a:moveTo>
                  <a:pt x="2441265" y="0"/>
                </a:moveTo>
                <a:cubicBezTo>
                  <a:pt x="2407398" y="33867"/>
                  <a:pt x="2382503" y="80181"/>
                  <a:pt x="2339665" y="101600"/>
                </a:cubicBezTo>
                <a:cubicBezTo>
                  <a:pt x="2242756" y="150055"/>
                  <a:pt x="2350924" y="90616"/>
                  <a:pt x="2268545" y="152400"/>
                </a:cubicBezTo>
                <a:cubicBezTo>
                  <a:pt x="2252747" y="164248"/>
                  <a:pt x="2234176" y="171926"/>
                  <a:pt x="2217745" y="182880"/>
                </a:cubicBezTo>
                <a:cubicBezTo>
                  <a:pt x="2150895" y="227447"/>
                  <a:pt x="2201565" y="196749"/>
                  <a:pt x="2146625" y="243840"/>
                </a:cubicBezTo>
                <a:cubicBezTo>
                  <a:pt x="2133768" y="254860"/>
                  <a:pt x="2119764" y="264478"/>
                  <a:pt x="2105985" y="274320"/>
                </a:cubicBezTo>
                <a:cubicBezTo>
                  <a:pt x="2096049" y="281417"/>
                  <a:pt x="2084139" y="286006"/>
                  <a:pt x="2075505" y="294640"/>
                </a:cubicBezTo>
                <a:cubicBezTo>
                  <a:pt x="1967888" y="402257"/>
                  <a:pt x="2098797" y="293127"/>
                  <a:pt x="1994225" y="386080"/>
                </a:cubicBezTo>
                <a:cubicBezTo>
                  <a:pt x="1945437" y="429447"/>
                  <a:pt x="1943765" y="419550"/>
                  <a:pt x="1902785" y="467360"/>
                </a:cubicBezTo>
                <a:cubicBezTo>
                  <a:pt x="1894838" y="476631"/>
                  <a:pt x="1891099" y="489206"/>
                  <a:pt x="1882465" y="497840"/>
                </a:cubicBezTo>
                <a:cubicBezTo>
                  <a:pt x="1870491" y="509814"/>
                  <a:pt x="1853799" y="516346"/>
                  <a:pt x="1841825" y="528320"/>
                </a:cubicBezTo>
                <a:cubicBezTo>
                  <a:pt x="1829851" y="540294"/>
                  <a:pt x="1823319" y="556986"/>
                  <a:pt x="1811345" y="568960"/>
                </a:cubicBezTo>
                <a:cubicBezTo>
                  <a:pt x="1802711" y="577594"/>
                  <a:pt x="1790740" y="582098"/>
                  <a:pt x="1780865" y="589280"/>
                </a:cubicBezTo>
                <a:cubicBezTo>
                  <a:pt x="1753476" y="609199"/>
                  <a:pt x="1723532" y="626293"/>
                  <a:pt x="1699585" y="650240"/>
                </a:cubicBezTo>
                <a:lnTo>
                  <a:pt x="1628465" y="721360"/>
                </a:lnTo>
                <a:cubicBezTo>
                  <a:pt x="1618305" y="731520"/>
                  <a:pt x="1609327" y="743019"/>
                  <a:pt x="1597985" y="751840"/>
                </a:cubicBezTo>
                <a:cubicBezTo>
                  <a:pt x="1487268" y="837953"/>
                  <a:pt x="1538674" y="801541"/>
                  <a:pt x="1445585" y="863600"/>
                </a:cubicBezTo>
                <a:cubicBezTo>
                  <a:pt x="1403044" y="927412"/>
                  <a:pt x="1444514" y="879242"/>
                  <a:pt x="1323665" y="924560"/>
                </a:cubicBezTo>
                <a:cubicBezTo>
                  <a:pt x="1302393" y="932537"/>
                  <a:pt x="1283909" y="946885"/>
                  <a:pt x="1262705" y="955040"/>
                </a:cubicBezTo>
                <a:cubicBezTo>
                  <a:pt x="1195726" y="980801"/>
                  <a:pt x="1122236" y="991309"/>
                  <a:pt x="1059505" y="1026160"/>
                </a:cubicBezTo>
                <a:cubicBezTo>
                  <a:pt x="1021026" y="1047537"/>
                  <a:pt x="930238" y="1099708"/>
                  <a:pt x="886785" y="1117600"/>
                </a:cubicBezTo>
                <a:cubicBezTo>
                  <a:pt x="857076" y="1129833"/>
                  <a:pt x="824353" y="1134267"/>
                  <a:pt x="795345" y="1148080"/>
                </a:cubicBezTo>
                <a:cubicBezTo>
                  <a:pt x="752866" y="1168308"/>
                  <a:pt x="717109" y="1201726"/>
                  <a:pt x="673425" y="1219200"/>
                </a:cubicBezTo>
                <a:cubicBezTo>
                  <a:pt x="656492" y="1225973"/>
                  <a:pt x="639702" y="1233116"/>
                  <a:pt x="622625" y="1239520"/>
                </a:cubicBezTo>
                <a:cubicBezTo>
                  <a:pt x="585254" y="1253534"/>
                  <a:pt x="591150" y="1246213"/>
                  <a:pt x="551505" y="1270000"/>
                </a:cubicBezTo>
                <a:cubicBezTo>
                  <a:pt x="530564" y="1282565"/>
                  <a:pt x="510865" y="1297093"/>
                  <a:pt x="490545" y="1310640"/>
                </a:cubicBezTo>
                <a:lnTo>
                  <a:pt x="429585" y="1351280"/>
                </a:lnTo>
                <a:cubicBezTo>
                  <a:pt x="419425" y="1358053"/>
                  <a:pt x="410027" y="1366139"/>
                  <a:pt x="399105" y="1371600"/>
                </a:cubicBezTo>
                <a:cubicBezTo>
                  <a:pt x="378785" y="1381760"/>
                  <a:pt x="358827" y="1392679"/>
                  <a:pt x="338145" y="1402080"/>
                </a:cubicBezTo>
                <a:cubicBezTo>
                  <a:pt x="299267" y="1419752"/>
                  <a:pt x="267289" y="1429085"/>
                  <a:pt x="226385" y="1442720"/>
                </a:cubicBezTo>
                <a:lnTo>
                  <a:pt x="195905" y="1452880"/>
                </a:lnTo>
                <a:cubicBezTo>
                  <a:pt x="185745" y="1456267"/>
                  <a:pt x="174336" y="1457099"/>
                  <a:pt x="165425" y="1463040"/>
                </a:cubicBezTo>
                <a:cubicBezTo>
                  <a:pt x="155265" y="1469813"/>
                  <a:pt x="146103" y="1478401"/>
                  <a:pt x="134945" y="1483360"/>
                </a:cubicBezTo>
                <a:cubicBezTo>
                  <a:pt x="115372" y="1492059"/>
                  <a:pt x="73985" y="1503680"/>
                  <a:pt x="73985" y="1503680"/>
                </a:cubicBezTo>
                <a:cubicBezTo>
                  <a:pt x="50278" y="1500293"/>
                  <a:pt x="22790" y="1506804"/>
                  <a:pt x="2865" y="1493520"/>
                </a:cubicBezTo>
                <a:cubicBezTo>
                  <a:pt x="-6046" y="1487579"/>
                  <a:pt x="8236" y="1472619"/>
                  <a:pt x="13025" y="1463040"/>
                </a:cubicBezTo>
                <a:cubicBezTo>
                  <a:pt x="18486" y="1452118"/>
                  <a:pt x="22990" y="1439032"/>
                  <a:pt x="33345" y="1432560"/>
                </a:cubicBezTo>
                <a:cubicBezTo>
                  <a:pt x="51508" y="1421208"/>
                  <a:pt x="73985" y="1419013"/>
                  <a:pt x="94305" y="1412240"/>
                </a:cubicBezTo>
                <a:cubicBezTo>
                  <a:pt x="140849" y="1396725"/>
                  <a:pt x="114075" y="1402080"/>
                  <a:pt x="175585" y="14020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10709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5D8F2CD-28AF-4272-844D-C9F79E787BB8}"/>
              </a:ext>
            </a:extLst>
          </p:cNvPr>
          <p:cNvSpPr txBox="1"/>
          <p:nvPr/>
        </p:nvSpPr>
        <p:spPr>
          <a:xfrm>
            <a:off x="3210560" y="995680"/>
            <a:ext cx="10617200" cy="5293757"/>
          </a:xfrm>
          <a:prstGeom prst="rect">
            <a:avLst/>
          </a:prstGeom>
          <a:noFill/>
        </p:spPr>
        <p:txBody>
          <a:bodyPr wrap="square" rtlCol="0">
            <a:spAutoFit/>
          </a:bodyPr>
          <a:lstStyle/>
          <a:p>
            <a:r>
              <a:rPr lang="en-US" altLang="ja-JP" sz="3200" b="1" dirty="0">
                <a:latin typeface="Cavolini" panose="03000502040302020204" pitchFamily="66" charset="0"/>
                <a:cs typeface="Cavolini" panose="03000502040302020204" pitchFamily="66" charset="0"/>
              </a:rPr>
              <a:t> </a:t>
            </a:r>
            <a:r>
              <a:rPr lang="en-US" altLang="ja-JP" sz="4000" b="1" dirty="0">
                <a:latin typeface="Cavolini" panose="03000502040302020204" pitchFamily="66" charset="0"/>
                <a:cs typeface="Cavolini" panose="03000502040302020204" pitchFamily="66" charset="0"/>
              </a:rPr>
              <a:t>the </a:t>
            </a:r>
            <a:r>
              <a:rPr lang="en-US" altLang="ja-JP" sz="4000" b="1" u="sng" dirty="0">
                <a:latin typeface="Cavolini" panose="03000502040302020204" pitchFamily="66" charset="0"/>
                <a:cs typeface="Cavolini" panose="03000502040302020204" pitchFamily="66" charset="0"/>
              </a:rPr>
              <a:t>house</a:t>
            </a:r>
            <a:r>
              <a:rPr lang="en-US" altLang="ja-JP" sz="4000" b="1" dirty="0">
                <a:latin typeface="Cavolini" panose="03000502040302020204" pitchFamily="66" charset="0"/>
                <a:cs typeface="Cavolini" panose="03000502040302020204" pitchFamily="66" charset="0"/>
              </a:rPr>
              <a:t> next </a:t>
            </a:r>
            <a:r>
              <a:rPr lang="en-US" altLang="ja-JP" sz="4000" b="1" u="sng" dirty="0">
                <a:latin typeface="Cavolini" panose="03000502040302020204" pitchFamily="66" charset="0"/>
                <a:cs typeface="Cavolini" panose="03000502040302020204" pitchFamily="66" charset="0"/>
              </a:rPr>
              <a:t>door</a:t>
            </a:r>
            <a:r>
              <a:rPr lang="en-US" altLang="ja-JP" sz="4000" b="1" dirty="0">
                <a:latin typeface="Cavolini" panose="03000502040302020204" pitchFamily="66" charset="0"/>
                <a:cs typeface="Cavolini" panose="03000502040302020204" pitchFamily="66" charset="0"/>
              </a:rPr>
              <a:t>.</a:t>
            </a:r>
          </a:p>
          <a:p>
            <a:r>
              <a:rPr kumimoji="1" lang="en-US" altLang="ja-JP" sz="4000" b="1" dirty="0">
                <a:latin typeface="Cavolini" panose="03000502040302020204" pitchFamily="66" charset="0"/>
                <a:cs typeface="Cavolini" panose="03000502040302020204" pitchFamily="66" charset="0"/>
              </a:rPr>
              <a:t>The boys at school</a:t>
            </a:r>
          </a:p>
          <a:p>
            <a:r>
              <a:rPr lang="en-US" altLang="ja-JP" sz="4000" b="1" dirty="0">
                <a:latin typeface="Cavolini" panose="03000502040302020204" pitchFamily="66" charset="0"/>
                <a:cs typeface="Cavolini" panose="03000502040302020204" pitchFamily="66" charset="0"/>
              </a:rPr>
              <a:t> a cat up a tree.</a:t>
            </a:r>
          </a:p>
          <a:p>
            <a:r>
              <a:rPr kumimoji="1" lang="en-US" altLang="ja-JP" sz="4000" b="1" dirty="0">
                <a:latin typeface="Cavolini" panose="03000502040302020204" pitchFamily="66" charset="0"/>
                <a:cs typeface="Cavolini" panose="03000502040302020204" pitchFamily="66" charset="0"/>
              </a:rPr>
              <a:t>Some cars on the road</a:t>
            </a:r>
          </a:p>
          <a:p>
            <a:r>
              <a:rPr lang="en-US" altLang="ja-JP" sz="4000" b="1" dirty="0">
                <a:latin typeface="Cavolini" panose="03000502040302020204" pitchFamily="66" charset="0"/>
                <a:cs typeface="Cavolini" panose="03000502040302020204" pitchFamily="66" charset="0"/>
              </a:rPr>
              <a:t>That man under the umbrella</a:t>
            </a:r>
          </a:p>
          <a:p>
            <a:r>
              <a:rPr kumimoji="1" lang="en-US" altLang="ja-JP" sz="4000" b="1" dirty="0">
                <a:latin typeface="Cavolini" panose="03000502040302020204" pitchFamily="66" charset="0"/>
                <a:cs typeface="Cavolini" panose="03000502040302020204" pitchFamily="66" charset="0"/>
              </a:rPr>
              <a:t> the fastest horse in the race</a:t>
            </a:r>
          </a:p>
          <a:p>
            <a:r>
              <a:rPr lang="en-US" altLang="ja-JP" sz="4000" b="1" dirty="0">
                <a:latin typeface="Cavolini" panose="03000502040302020204" pitchFamily="66" charset="0"/>
                <a:cs typeface="Cavolini" panose="03000502040302020204" pitchFamily="66" charset="0"/>
              </a:rPr>
              <a:t> the dog with a sore paw.</a:t>
            </a:r>
          </a:p>
          <a:p>
            <a:r>
              <a:rPr kumimoji="1" lang="en-US" altLang="ja-JP" sz="4000" b="1" dirty="0">
                <a:latin typeface="Cavolini" panose="03000502040302020204" pitchFamily="66" charset="0"/>
                <a:cs typeface="Cavolini" panose="03000502040302020204" pitchFamily="66" charset="0"/>
              </a:rPr>
              <a:t>This picture above the fireplace</a:t>
            </a:r>
          </a:p>
          <a:p>
            <a:endParaRPr kumimoji="1" lang="ja-JP" altLang="en-US" dirty="0"/>
          </a:p>
        </p:txBody>
      </p:sp>
      <p:sp>
        <p:nvSpPr>
          <p:cNvPr id="4" name="テキスト ボックス 3">
            <a:extLst>
              <a:ext uri="{FF2B5EF4-FFF2-40B4-BE49-F238E27FC236}">
                <a16:creationId xmlns:a16="http://schemas.microsoft.com/office/drawing/2014/main" id="{CEFD8E35-59D2-440A-B9FB-85AD789D402E}"/>
              </a:ext>
            </a:extLst>
          </p:cNvPr>
          <p:cNvSpPr txBox="1"/>
          <p:nvPr/>
        </p:nvSpPr>
        <p:spPr>
          <a:xfrm>
            <a:off x="0" y="3787775"/>
            <a:ext cx="3423920" cy="2339102"/>
          </a:xfrm>
          <a:prstGeom prst="rect">
            <a:avLst/>
          </a:prstGeom>
          <a:noFill/>
        </p:spPr>
        <p:txBody>
          <a:bodyPr wrap="square" rtlCol="0">
            <a:spAutoFit/>
          </a:bodyPr>
          <a:lstStyle/>
          <a:p>
            <a:r>
              <a:rPr kumimoji="1" lang="en-US" altLang="ja-JP" sz="1600" b="1" dirty="0">
                <a:latin typeface="Cavolini" panose="03000502040302020204" pitchFamily="66" charset="0"/>
                <a:cs typeface="Cavolini" panose="03000502040302020204" pitchFamily="66" charset="0"/>
              </a:rPr>
              <a:t>The firemen rescued</a:t>
            </a:r>
          </a:p>
          <a:p>
            <a:r>
              <a:rPr lang="en-US" altLang="ja-JP" sz="1600" b="1" dirty="0">
                <a:latin typeface="Cavolini" panose="03000502040302020204" pitchFamily="66" charset="0"/>
                <a:cs typeface="Cavolini" panose="03000502040302020204" pitchFamily="66" charset="0"/>
              </a:rPr>
              <a:t> drive very fast.</a:t>
            </a:r>
          </a:p>
          <a:p>
            <a:r>
              <a:rPr kumimoji="1" lang="en-US" altLang="ja-JP" sz="1600" b="1" dirty="0">
                <a:latin typeface="Cavolini" panose="03000502040302020204" pitchFamily="66" charset="0"/>
                <a:cs typeface="Cavolini" panose="03000502040302020204" pitchFamily="66" charset="0"/>
              </a:rPr>
              <a:t>He lives in</a:t>
            </a:r>
          </a:p>
          <a:p>
            <a:r>
              <a:rPr lang="en-US" altLang="ja-JP" sz="1600" b="1" dirty="0">
                <a:latin typeface="Cavolini" panose="03000502040302020204" pitchFamily="66" charset="0"/>
                <a:cs typeface="Cavolini" panose="03000502040302020204" pitchFamily="66" charset="0"/>
              </a:rPr>
              <a:t> wear blue ties.</a:t>
            </a:r>
          </a:p>
          <a:p>
            <a:r>
              <a:rPr kumimoji="1" lang="en-US" altLang="ja-JP" sz="1600" b="1" dirty="0">
                <a:latin typeface="Cavolini" panose="03000502040302020204" pitchFamily="66" charset="0"/>
                <a:cs typeface="Cavolini" panose="03000502040302020204" pitchFamily="66" charset="0"/>
              </a:rPr>
              <a:t>The vet treated</a:t>
            </a:r>
          </a:p>
          <a:p>
            <a:r>
              <a:rPr lang="en-US" altLang="ja-JP" sz="1600" b="1" dirty="0">
                <a:latin typeface="Cavolini" panose="03000502040302020204" pitchFamily="66" charset="0"/>
                <a:cs typeface="Cavolini" panose="03000502040302020204" pitchFamily="66" charset="0"/>
              </a:rPr>
              <a:t> stayed dry during his walk.</a:t>
            </a:r>
          </a:p>
          <a:p>
            <a:r>
              <a:rPr kumimoji="1" lang="en-US" altLang="ja-JP" sz="1600" b="1" dirty="0">
                <a:latin typeface="Cavolini" panose="03000502040302020204" pitchFamily="66" charset="0"/>
                <a:cs typeface="Cavolini" panose="03000502040302020204" pitchFamily="66" charset="0"/>
              </a:rPr>
              <a:t> is by a local artist.</a:t>
            </a:r>
          </a:p>
          <a:p>
            <a:r>
              <a:rPr lang="en-US" altLang="ja-JP" sz="1600" b="1" dirty="0">
                <a:latin typeface="Cavolini" panose="03000502040302020204" pitchFamily="66" charset="0"/>
                <a:cs typeface="Cavolini" panose="03000502040302020204" pitchFamily="66" charset="0"/>
              </a:rPr>
              <a:t>They will give first prize to</a:t>
            </a:r>
            <a:endParaRPr kumimoji="1" lang="en-US" altLang="ja-JP" sz="1600" b="1" dirty="0">
              <a:latin typeface="Cavolini" panose="03000502040302020204" pitchFamily="66" charset="0"/>
              <a:cs typeface="Cavolini" panose="03000502040302020204" pitchFamily="66" charset="0"/>
            </a:endParaRPr>
          </a:p>
          <a:p>
            <a:endParaRPr kumimoji="1" lang="ja-JP" altLang="en-US" dirty="0"/>
          </a:p>
        </p:txBody>
      </p:sp>
    </p:spTree>
    <p:extLst>
      <p:ext uri="{BB962C8B-B14F-4D97-AF65-F5344CB8AC3E}">
        <p14:creationId xmlns:p14="http://schemas.microsoft.com/office/powerpoint/2010/main" val="4254784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5D8F2CD-28AF-4272-844D-C9F79E787BB8}"/>
              </a:ext>
            </a:extLst>
          </p:cNvPr>
          <p:cNvSpPr txBox="1"/>
          <p:nvPr/>
        </p:nvSpPr>
        <p:spPr>
          <a:xfrm>
            <a:off x="3210560" y="995680"/>
            <a:ext cx="10617200" cy="5293757"/>
          </a:xfrm>
          <a:prstGeom prst="rect">
            <a:avLst/>
          </a:prstGeom>
          <a:noFill/>
        </p:spPr>
        <p:txBody>
          <a:bodyPr wrap="square" rtlCol="0">
            <a:spAutoFit/>
          </a:bodyPr>
          <a:lstStyle/>
          <a:p>
            <a:r>
              <a:rPr lang="en-US" altLang="ja-JP" sz="3200" b="1" dirty="0">
                <a:latin typeface="Cavolini" panose="03000502040302020204" pitchFamily="66" charset="0"/>
                <a:cs typeface="Cavolini" panose="03000502040302020204" pitchFamily="66" charset="0"/>
              </a:rPr>
              <a:t> </a:t>
            </a:r>
            <a:r>
              <a:rPr lang="en-US" altLang="ja-JP" sz="4000" b="1" dirty="0">
                <a:latin typeface="Cavolini" panose="03000502040302020204" pitchFamily="66" charset="0"/>
                <a:cs typeface="Cavolini" panose="03000502040302020204" pitchFamily="66" charset="0"/>
              </a:rPr>
              <a:t>the </a:t>
            </a:r>
            <a:r>
              <a:rPr lang="en-US" altLang="ja-JP" sz="4000" b="1" u="sng" dirty="0">
                <a:latin typeface="Cavolini" panose="03000502040302020204" pitchFamily="66" charset="0"/>
                <a:cs typeface="Cavolini" panose="03000502040302020204" pitchFamily="66" charset="0"/>
              </a:rPr>
              <a:t>house</a:t>
            </a:r>
            <a:r>
              <a:rPr lang="en-US" altLang="ja-JP" sz="4000" b="1" dirty="0">
                <a:latin typeface="Cavolini" panose="03000502040302020204" pitchFamily="66" charset="0"/>
                <a:cs typeface="Cavolini" panose="03000502040302020204" pitchFamily="66" charset="0"/>
              </a:rPr>
              <a:t> next </a:t>
            </a:r>
            <a:r>
              <a:rPr lang="en-US" altLang="ja-JP" sz="4000" b="1" u="sng" dirty="0">
                <a:latin typeface="Cavolini" panose="03000502040302020204" pitchFamily="66" charset="0"/>
                <a:cs typeface="Cavolini" panose="03000502040302020204" pitchFamily="66" charset="0"/>
              </a:rPr>
              <a:t>door</a:t>
            </a:r>
            <a:r>
              <a:rPr lang="en-US" altLang="ja-JP" sz="4000" b="1" dirty="0">
                <a:latin typeface="Cavolini" panose="03000502040302020204" pitchFamily="66" charset="0"/>
                <a:cs typeface="Cavolini" panose="03000502040302020204" pitchFamily="66" charset="0"/>
              </a:rPr>
              <a:t>.</a:t>
            </a:r>
          </a:p>
          <a:p>
            <a:r>
              <a:rPr kumimoji="1" lang="en-US" altLang="ja-JP" sz="4000" b="1" dirty="0">
                <a:latin typeface="Cavolini" panose="03000502040302020204" pitchFamily="66" charset="0"/>
                <a:cs typeface="Cavolini" panose="03000502040302020204" pitchFamily="66" charset="0"/>
              </a:rPr>
              <a:t>The </a:t>
            </a:r>
            <a:r>
              <a:rPr kumimoji="1" lang="en-US" altLang="ja-JP" sz="4000" b="1" u="sng" dirty="0">
                <a:latin typeface="Cavolini" panose="03000502040302020204" pitchFamily="66" charset="0"/>
                <a:cs typeface="Cavolini" panose="03000502040302020204" pitchFamily="66" charset="0"/>
              </a:rPr>
              <a:t>boys</a:t>
            </a:r>
            <a:r>
              <a:rPr kumimoji="1" lang="en-US" altLang="ja-JP" sz="4000" b="1" dirty="0">
                <a:latin typeface="Cavolini" panose="03000502040302020204" pitchFamily="66" charset="0"/>
                <a:cs typeface="Cavolini" panose="03000502040302020204" pitchFamily="66" charset="0"/>
              </a:rPr>
              <a:t> at </a:t>
            </a:r>
            <a:r>
              <a:rPr kumimoji="1" lang="en-US" altLang="ja-JP" sz="4000" b="1" u="sng" dirty="0">
                <a:latin typeface="Cavolini" panose="03000502040302020204" pitchFamily="66" charset="0"/>
                <a:cs typeface="Cavolini" panose="03000502040302020204" pitchFamily="66" charset="0"/>
              </a:rPr>
              <a:t>school</a:t>
            </a:r>
          </a:p>
          <a:p>
            <a:r>
              <a:rPr lang="en-US" altLang="ja-JP" sz="4000" b="1" dirty="0">
                <a:latin typeface="Cavolini" panose="03000502040302020204" pitchFamily="66" charset="0"/>
                <a:cs typeface="Cavolini" panose="03000502040302020204" pitchFamily="66" charset="0"/>
              </a:rPr>
              <a:t> a </a:t>
            </a:r>
            <a:r>
              <a:rPr lang="en-US" altLang="ja-JP" sz="4000" b="1" u="sng" dirty="0">
                <a:latin typeface="Cavolini" panose="03000502040302020204" pitchFamily="66" charset="0"/>
                <a:cs typeface="Cavolini" panose="03000502040302020204" pitchFamily="66" charset="0"/>
              </a:rPr>
              <a:t>cat</a:t>
            </a:r>
            <a:r>
              <a:rPr lang="en-US" altLang="ja-JP" sz="4000" b="1" dirty="0">
                <a:latin typeface="Cavolini" panose="03000502040302020204" pitchFamily="66" charset="0"/>
                <a:cs typeface="Cavolini" panose="03000502040302020204" pitchFamily="66" charset="0"/>
              </a:rPr>
              <a:t> up a </a:t>
            </a:r>
            <a:r>
              <a:rPr lang="en-US" altLang="ja-JP" sz="4000" b="1" u="sng" dirty="0">
                <a:latin typeface="Cavolini" panose="03000502040302020204" pitchFamily="66" charset="0"/>
                <a:cs typeface="Cavolini" panose="03000502040302020204" pitchFamily="66" charset="0"/>
              </a:rPr>
              <a:t>tree</a:t>
            </a:r>
            <a:r>
              <a:rPr lang="en-US" altLang="ja-JP" sz="4000" b="1" dirty="0">
                <a:latin typeface="Cavolini" panose="03000502040302020204" pitchFamily="66" charset="0"/>
                <a:cs typeface="Cavolini" panose="03000502040302020204" pitchFamily="66" charset="0"/>
              </a:rPr>
              <a:t>.</a:t>
            </a:r>
          </a:p>
          <a:p>
            <a:r>
              <a:rPr kumimoji="1" lang="en-US" altLang="ja-JP" sz="4000" b="1" dirty="0">
                <a:latin typeface="Cavolini" panose="03000502040302020204" pitchFamily="66" charset="0"/>
                <a:cs typeface="Cavolini" panose="03000502040302020204" pitchFamily="66" charset="0"/>
              </a:rPr>
              <a:t>Some </a:t>
            </a:r>
            <a:r>
              <a:rPr kumimoji="1" lang="en-US" altLang="ja-JP" sz="4000" b="1" u="sng" dirty="0">
                <a:latin typeface="Cavolini" panose="03000502040302020204" pitchFamily="66" charset="0"/>
                <a:cs typeface="Cavolini" panose="03000502040302020204" pitchFamily="66" charset="0"/>
              </a:rPr>
              <a:t>cars</a:t>
            </a:r>
            <a:r>
              <a:rPr kumimoji="1" lang="en-US" altLang="ja-JP" sz="4000" b="1" dirty="0">
                <a:latin typeface="Cavolini" panose="03000502040302020204" pitchFamily="66" charset="0"/>
                <a:cs typeface="Cavolini" panose="03000502040302020204" pitchFamily="66" charset="0"/>
              </a:rPr>
              <a:t> on the </a:t>
            </a:r>
            <a:r>
              <a:rPr kumimoji="1" lang="en-US" altLang="ja-JP" sz="4000" b="1" u="sng" dirty="0">
                <a:latin typeface="Cavolini" panose="03000502040302020204" pitchFamily="66" charset="0"/>
                <a:cs typeface="Cavolini" panose="03000502040302020204" pitchFamily="66" charset="0"/>
              </a:rPr>
              <a:t>road</a:t>
            </a:r>
          </a:p>
          <a:p>
            <a:r>
              <a:rPr lang="en-US" altLang="ja-JP" sz="4000" b="1" dirty="0">
                <a:latin typeface="Cavolini" panose="03000502040302020204" pitchFamily="66" charset="0"/>
                <a:cs typeface="Cavolini" panose="03000502040302020204" pitchFamily="66" charset="0"/>
              </a:rPr>
              <a:t>That </a:t>
            </a:r>
            <a:r>
              <a:rPr lang="en-US" altLang="ja-JP" sz="4000" b="1" u="sng" dirty="0">
                <a:latin typeface="Cavolini" panose="03000502040302020204" pitchFamily="66" charset="0"/>
                <a:cs typeface="Cavolini" panose="03000502040302020204" pitchFamily="66" charset="0"/>
              </a:rPr>
              <a:t>man</a:t>
            </a:r>
            <a:r>
              <a:rPr lang="en-US" altLang="ja-JP" sz="4000" b="1" dirty="0">
                <a:latin typeface="Cavolini" panose="03000502040302020204" pitchFamily="66" charset="0"/>
                <a:cs typeface="Cavolini" panose="03000502040302020204" pitchFamily="66" charset="0"/>
              </a:rPr>
              <a:t> under the </a:t>
            </a:r>
            <a:r>
              <a:rPr lang="en-US" altLang="ja-JP" sz="4000" b="1" u="sng" dirty="0">
                <a:latin typeface="Cavolini" panose="03000502040302020204" pitchFamily="66" charset="0"/>
                <a:cs typeface="Cavolini" panose="03000502040302020204" pitchFamily="66" charset="0"/>
              </a:rPr>
              <a:t>umbrella</a:t>
            </a:r>
          </a:p>
          <a:p>
            <a:r>
              <a:rPr kumimoji="1" lang="en-US" altLang="ja-JP" sz="4000" b="1" dirty="0">
                <a:latin typeface="Cavolini" panose="03000502040302020204" pitchFamily="66" charset="0"/>
                <a:cs typeface="Cavolini" panose="03000502040302020204" pitchFamily="66" charset="0"/>
              </a:rPr>
              <a:t> the fastest </a:t>
            </a:r>
            <a:r>
              <a:rPr kumimoji="1" lang="en-US" altLang="ja-JP" sz="4000" b="1" u="sng" dirty="0">
                <a:latin typeface="Cavolini" panose="03000502040302020204" pitchFamily="66" charset="0"/>
                <a:cs typeface="Cavolini" panose="03000502040302020204" pitchFamily="66" charset="0"/>
              </a:rPr>
              <a:t>horse</a:t>
            </a:r>
            <a:r>
              <a:rPr kumimoji="1" lang="en-US" altLang="ja-JP" sz="4000" b="1" dirty="0">
                <a:latin typeface="Cavolini" panose="03000502040302020204" pitchFamily="66" charset="0"/>
                <a:cs typeface="Cavolini" panose="03000502040302020204" pitchFamily="66" charset="0"/>
              </a:rPr>
              <a:t> in the </a:t>
            </a:r>
            <a:r>
              <a:rPr kumimoji="1" lang="en-US" altLang="ja-JP" sz="4000" b="1" u="sng" dirty="0">
                <a:latin typeface="Cavolini" panose="03000502040302020204" pitchFamily="66" charset="0"/>
                <a:cs typeface="Cavolini" panose="03000502040302020204" pitchFamily="66" charset="0"/>
              </a:rPr>
              <a:t>race</a:t>
            </a:r>
          </a:p>
          <a:p>
            <a:r>
              <a:rPr lang="en-US" altLang="ja-JP" sz="4000" b="1" dirty="0">
                <a:latin typeface="Cavolini" panose="03000502040302020204" pitchFamily="66" charset="0"/>
                <a:cs typeface="Cavolini" panose="03000502040302020204" pitchFamily="66" charset="0"/>
              </a:rPr>
              <a:t> the </a:t>
            </a:r>
            <a:r>
              <a:rPr lang="en-US" altLang="ja-JP" sz="4000" b="1" u="sng" dirty="0">
                <a:latin typeface="Cavolini" panose="03000502040302020204" pitchFamily="66" charset="0"/>
                <a:cs typeface="Cavolini" panose="03000502040302020204" pitchFamily="66" charset="0"/>
              </a:rPr>
              <a:t>dog</a:t>
            </a:r>
            <a:r>
              <a:rPr lang="en-US" altLang="ja-JP" sz="4000" b="1" dirty="0">
                <a:latin typeface="Cavolini" panose="03000502040302020204" pitchFamily="66" charset="0"/>
                <a:cs typeface="Cavolini" panose="03000502040302020204" pitchFamily="66" charset="0"/>
              </a:rPr>
              <a:t> with a sore </a:t>
            </a:r>
            <a:r>
              <a:rPr lang="en-US" altLang="ja-JP" sz="4000" b="1" u="sng" dirty="0">
                <a:latin typeface="Cavolini" panose="03000502040302020204" pitchFamily="66" charset="0"/>
                <a:cs typeface="Cavolini" panose="03000502040302020204" pitchFamily="66" charset="0"/>
              </a:rPr>
              <a:t>paw</a:t>
            </a:r>
            <a:r>
              <a:rPr lang="en-US" altLang="ja-JP" sz="4000" b="1" dirty="0">
                <a:latin typeface="Cavolini" panose="03000502040302020204" pitchFamily="66" charset="0"/>
                <a:cs typeface="Cavolini" panose="03000502040302020204" pitchFamily="66" charset="0"/>
              </a:rPr>
              <a:t>.</a:t>
            </a:r>
          </a:p>
          <a:p>
            <a:r>
              <a:rPr kumimoji="1" lang="en-US" altLang="ja-JP" sz="4000" b="1" dirty="0">
                <a:latin typeface="Cavolini" panose="03000502040302020204" pitchFamily="66" charset="0"/>
                <a:cs typeface="Cavolini" panose="03000502040302020204" pitchFamily="66" charset="0"/>
              </a:rPr>
              <a:t>This </a:t>
            </a:r>
            <a:r>
              <a:rPr kumimoji="1" lang="en-US" altLang="ja-JP" sz="4000" b="1" u="sng" dirty="0">
                <a:latin typeface="Cavolini" panose="03000502040302020204" pitchFamily="66" charset="0"/>
                <a:cs typeface="Cavolini" panose="03000502040302020204" pitchFamily="66" charset="0"/>
              </a:rPr>
              <a:t>picture</a:t>
            </a:r>
            <a:r>
              <a:rPr kumimoji="1" lang="en-US" altLang="ja-JP" sz="4000" b="1" dirty="0">
                <a:latin typeface="Cavolini" panose="03000502040302020204" pitchFamily="66" charset="0"/>
                <a:cs typeface="Cavolini" panose="03000502040302020204" pitchFamily="66" charset="0"/>
              </a:rPr>
              <a:t> above the </a:t>
            </a:r>
            <a:r>
              <a:rPr kumimoji="1" lang="en-US" altLang="ja-JP" sz="4000" b="1" u="sng" dirty="0">
                <a:latin typeface="Cavolini" panose="03000502040302020204" pitchFamily="66" charset="0"/>
                <a:cs typeface="Cavolini" panose="03000502040302020204" pitchFamily="66" charset="0"/>
              </a:rPr>
              <a:t>fireplace</a:t>
            </a:r>
          </a:p>
          <a:p>
            <a:endParaRPr kumimoji="1" lang="ja-JP" altLang="en-US" dirty="0"/>
          </a:p>
        </p:txBody>
      </p:sp>
      <p:sp>
        <p:nvSpPr>
          <p:cNvPr id="4" name="テキスト ボックス 3">
            <a:extLst>
              <a:ext uri="{FF2B5EF4-FFF2-40B4-BE49-F238E27FC236}">
                <a16:creationId xmlns:a16="http://schemas.microsoft.com/office/drawing/2014/main" id="{AE28B2C3-5978-4EED-809A-B099B9EAC596}"/>
              </a:ext>
            </a:extLst>
          </p:cNvPr>
          <p:cNvSpPr txBox="1"/>
          <p:nvPr/>
        </p:nvSpPr>
        <p:spPr>
          <a:xfrm>
            <a:off x="0" y="3787775"/>
            <a:ext cx="3423920" cy="2339102"/>
          </a:xfrm>
          <a:prstGeom prst="rect">
            <a:avLst/>
          </a:prstGeom>
          <a:noFill/>
        </p:spPr>
        <p:txBody>
          <a:bodyPr wrap="square" rtlCol="0">
            <a:spAutoFit/>
          </a:bodyPr>
          <a:lstStyle/>
          <a:p>
            <a:r>
              <a:rPr kumimoji="1" lang="en-US" altLang="ja-JP" sz="1600" b="1" dirty="0">
                <a:latin typeface="Cavolini" panose="03000502040302020204" pitchFamily="66" charset="0"/>
                <a:cs typeface="Cavolini" panose="03000502040302020204" pitchFamily="66" charset="0"/>
              </a:rPr>
              <a:t>The firemen rescued</a:t>
            </a:r>
          </a:p>
          <a:p>
            <a:r>
              <a:rPr lang="en-US" altLang="ja-JP" sz="1600" b="1" dirty="0">
                <a:latin typeface="Cavolini" panose="03000502040302020204" pitchFamily="66" charset="0"/>
                <a:cs typeface="Cavolini" panose="03000502040302020204" pitchFamily="66" charset="0"/>
              </a:rPr>
              <a:t> drive very fast.</a:t>
            </a:r>
          </a:p>
          <a:p>
            <a:r>
              <a:rPr kumimoji="1" lang="en-US" altLang="ja-JP" sz="1600" b="1" dirty="0">
                <a:latin typeface="Cavolini" panose="03000502040302020204" pitchFamily="66" charset="0"/>
                <a:cs typeface="Cavolini" panose="03000502040302020204" pitchFamily="66" charset="0"/>
              </a:rPr>
              <a:t>He lives in</a:t>
            </a:r>
          </a:p>
          <a:p>
            <a:r>
              <a:rPr lang="en-US" altLang="ja-JP" sz="1600" b="1" dirty="0">
                <a:latin typeface="Cavolini" panose="03000502040302020204" pitchFamily="66" charset="0"/>
                <a:cs typeface="Cavolini" panose="03000502040302020204" pitchFamily="66" charset="0"/>
              </a:rPr>
              <a:t> wear blue ties.</a:t>
            </a:r>
          </a:p>
          <a:p>
            <a:r>
              <a:rPr kumimoji="1" lang="en-US" altLang="ja-JP" sz="1600" b="1" dirty="0">
                <a:latin typeface="Cavolini" panose="03000502040302020204" pitchFamily="66" charset="0"/>
                <a:cs typeface="Cavolini" panose="03000502040302020204" pitchFamily="66" charset="0"/>
              </a:rPr>
              <a:t>The vet treated</a:t>
            </a:r>
          </a:p>
          <a:p>
            <a:r>
              <a:rPr lang="en-US" altLang="ja-JP" sz="1600" b="1" dirty="0">
                <a:latin typeface="Cavolini" panose="03000502040302020204" pitchFamily="66" charset="0"/>
                <a:cs typeface="Cavolini" panose="03000502040302020204" pitchFamily="66" charset="0"/>
              </a:rPr>
              <a:t> stayed dry during his walk.</a:t>
            </a:r>
          </a:p>
          <a:p>
            <a:r>
              <a:rPr kumimoji="1" lang="en-US" altLang="ja-JP" sz="1600" b="1" dirty="0">
                <a:latin typeface="Cavolini" panose="03000502040302020204" pitchFamily="66" charset="0"/>
                <a:cs typeface="Cavolini" panose="03000502040302020204" pitchFamily="66" charset="0"/>
              </a:rPr>
              <a:t> is by a local artist.</a:t>
            </a:r>
          </a:p>
          <a:p>
            <a:r>
              <a:rPr lang="en-US" altLang="ja-JP" sz="1600" b="1" dirty="0">
                <a:latin typeface="Cavolini" panose="03000502040302020204" pitchFamily="66" charset="0"/>
                <a:cs typeface="Cavolini" panose="03000502040302020204" pitchFamily="66" charset="0"/>
              </a:rPr>
              <a:t>They will give first prize to</a:t>
            </a:r>
            <a:endParaRPr kumimoji="1" lang="en-US" altLang="ja-JP" sz="1600" b="1" dirty="0">
              <a:latin typeface="Cavolini" panose="03000502040302020204" pitchFamily="66" charset="0"/>
              <a:cs typeface="Cavolini" panose="03000502040302020204" pitchFamily="66" charset="0"/>
            </a:endParaRPr>
          </a:p>
          <a:p>
            <a:endParaRPr kumimoji="1" lang="ja-JP" altLang="en-US" dirty="0"/>
          </a:p>
        </p:txBody>
      </p:sp>
    </p:spTree>
    <p:extLst>
      <p:ext uri="{BB962C8B-B14F-4D97-AF65-F5344CB8AC3E}">
        <p14:creationId xmlns:p14="http://schemas.microsoft.com/office/powerpoint/2010/main" val="2418210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821088-40E7-4F7C-9852-3CAFB1ED30C1}"/>
              </a:ext>
            </a:extLst>
          </p:cNvPr>
          <p:cNvSpPr txBox="1"/>
          <p:nvPr/>
        </p:nvSpPr>
        <p:spPr>
          <a:xfrm>
            <a:off x="145042" y="430223"/>
            <a:ext cx="11901915" cy="6863417"/>
          </a:xfrm>
          <a:prstGeom prst="rect">
            <a:avLst/>
          </a:prstGeom>
          <a:noFill/>
        </p:spPr>
        <p:txBody>
          <a:bodyPr wrap="square" rtlCol="0">
            <a:spAutoFit/>
          </a:bodyPr>
          <a:lstStyle/>
          <a:p>
            <a:r>
              <a:rPr kumimoji="1" lang="en-US" altLang="ja-JP" sz="3200" b="1" dirty="0">
                <a:latin typeface="Cavolini" panose="03000502040302020204" pitchFamily="66" charset="0"/>
                <a:cs typeface="Cavolini" panose="03000502040302020204" pitchFamily="66" charset="0"/>
              </a:rPr>
              <a:t>The firemen rescued </a:t>
            </a:r>
            <a:r>
              <a:rPr lang="en-US" altLang="ja-JP" sz="3200" b="1" dirty="0">
                <a:latin typeface="Cavolini" panose="03000502040302020204" pitchFamily="66" charset="0"/>
                <a:cs typeface="Cavolini" panose="03000502040302020204" pitchFamily="66" charset="0"/>
              </a:rPr>
              <a:t>a </a:t>
            </a:r>
            <a:r>
              <a:rPr lang="en-US" altLang="ja-JP" sz="3200" b="1" u="sng" dirty="0">
                <a:latin typeface="Cavolini" panose="03000502040302020204" pitchFamily="66" charset="0"/>
                <a:cs typeface="Cavolini" panose="03000502040302020204" pitchFamily="66" charset="0"/>
              </a:rPr>
              <a:t>cat</a:t>
            </a:r>
            <a:r>
              <a:rPr lang="en-US" altLang="ja-JP" sz="3200" b="1" dirty="0">
                <a:latin typeface="Cavolini" panose="03000502040302020204" pitchFamily="66" charset="0"/>
                <a:cs typeface="Cavolini" panose="03000502040302020204" pitchFamily="66" charset="0"/>
              </a:rPr>
              <a:t> up a </a:t>
            </a:r>
            <a:r>
              <a:rPr lang="en-US" altLang="ja-JP" sz="3200" b="1" u="sng" dirty="0">
                <a:latin typeface="Cavolini" panose="03000502040302020204" pitchFamily="66" charset="0"/>
                <a:cs typeface="Cavolini" panose="03000502040302020204" pitchFamily="66" charset="0"/>
              </a:rPr>
              <a:t>tree</a:t>
            </a:r>
            <a:r>
              <a:rPr lang="en-US" altLang="ja-JP" sz="3200" b="1" dirty="0">
                <a:latin typeface="Cavolini" panose="03000502040302020204" pitchFamily="66" charset="0"/>
                <a:cs typeface="Cavolini" panose="03000502040302020204" pitchFamily="66" charset="0"/>
              </a:rPr>
              <a:t>.</a:t>
            </a:r>
            <a:endParaRPr kumimoji="1" lang="en-US" altLang="ja-JP" sz="3200" b="1" dirty="0">
              <a:latin typeface="Cavolini" panose="03000502040302020204" pitchFamily="66" charset="0"/>
              <a:cs typeface="Cavolini" panose="03000502040302020204" pitchFamily="66" charset="0"/>
            </a:endParaRPr>
          </a:p>
          <a:p>
            <a:endParaRPr kumimoji="1" lang="en-US" altLang="ja-JP" sz="1000" b="1" dirty="0">
              <a:latin typeface="Cavolini" panose="03000502040302020204" pitchFamily="66" charset="0"/>
              <a:cs typeface="Cavolini" panose="03000502040302020204" pitchFamily="66" charset="0"/>
            </a:endParaRPr>
          </a:p>
          <a:p>
            <a:r>
              <a:rPr kumimoji="1" lang="en-US" altLang="ja-JP" sz="3200" b="1" dirty="0">
                <a:latin typeface="Cavolini" panose="03000502040302020204" pitchFamily="66" charset="0"/>
                <a:cs typeface="Cavolini" panose="03000502040302020204" pitchFamily="66" charset="0"/>
              </a:rPr>
              <a:t>Some </a:t>
            </a:r>
            <a:r>
              <a:rPr kumimoji="1" lang="en-US" altLang="ja-JP" sz="3200" b="1" u="sng" dirty="0">
                <a:latin typeface="Cavolini" panose="03000502040302020204" pitchFamily="66" charset="0"/>
                <a:cs typeface="Cavolini" panose="03000502040302020204" pitchFamily="66" charset="0"/>
              </a:rPr>
              <a:t>cars</a:t>
            </a:r>
            <a:r>
              <a:rPr kumimoji="1" lang="en-US" altLang="ja-JP" sz="3200" b="1" dirty="0">
                <a:latin typeface="Cavolini" panose="03000502040302020204" pitchFamily="66" charset="0"/>
                <a:cs typeface="Cavolini" panose="03000502040302020204" pitchFamily="66" charset="0"/>
              </a:rPr>
              <a:t> on the </a:t>
            </a:r>
            <a:r>
              <a:rPr kumimoji="1" lang="en-US" altLang="ja-JP" sz="3200" b="1" u="sng" dirty="0">
                <a:latin typeface="Cavolini" panose="03000502040302020204" pitchFamily="66" charset="0"/>
                <a:cs typeface="Cavolini" panose="03000502040302020204" pitchFamily="66" charset="0"/>
              </a:rPr>
              <a:t>road </a:t>
            </a:r>
            <a:r>
              <a:rPr lang="en-US" altLang="ja-JP" sz="3200" b="1" dirty="0">
                <a:latin typeface="Cavolini" panose="03000502040302020204" pitchFamily="66" charset="0"/>
                <a:cs typeface="Cavolini" panose="03000502040302020204" pitchFamily="66" charset="0"/>
              </a:rPr>
              <a:t>drive very fast.</a:t>
            </a:r>
          </a:p>
          <a:p>
            <a:endParaRPr kumimoji="1" lang="en-US" altLang="ja-JP" sz="1000" b="1" dirty="0">
              <a:latin typeface="Cavolini" panose="03000502040302020204" pitchFamily="66" charset="0"/>
              <a:cs typeface="Cavolini" panose="03000502040302020204" pitchFamily="66" charset="0"/>
            </a:endParaRPr>
          </a:p>
          <a:p>
            <a:r>
              <a:rPr kumimoji="1" lang="en-US" altLang="ja-JP" sz="3200" b="1" dirty="0">
                <a:latin typeface="Cavolini" panose="03000502040302020204" pitchFamily="66" charset="0"/>
                <a:cs typeface="Cavolini" panose="03000502040302020204" pitchFamily="66" charset="0"/>
              </a:rPr>
              <a:t>He lives in</a:t>
            </a:r>
            <a:r>
              <a:rPr lang="en-US" altLang="ja-JP" sz="3200" b="1" dirty="0">
                <a:latin typeface="Cavolini" panose="03000502040302020204" pitchFamily="66" charset="0"/>
                <a:cs typeface="Cavolini" panose="03000502040302020204" pitchFamily="66" charset="0"/>
              </a:rPr>
              <a:t> the </a:t>
            </a:r>
            <a:r>
              <a:rPr lang="en-US" altLang="ja-JP" sz="3200" b="1" u="sng" dirty="0">
                <a:latin typeface="Cavolini" panose="03000502040302020204" pitchFamily="66" charset="0"/>
                <a:cs typeface="Cavolini" panose="03000502040302020204" pitchFamily="66" charset="0"/>
              </a:rPr>
              <a:t>house</a:t>
            </a:r>
            <a:r>
              <a:rPr lang="en-US" altLang="ja-JP" sz="3200" b="1" dirty="0">
                <a:latin typeface="Cavolini" panose="03000502040302020204" pitchFamily="66" charset="0"/>
                <a:cs typeface="Cavolini" panose="03000502040302020204" pitchFamily="66" charset="0"/>
              </a:rPr>
              <a:t> next </a:t>
            </a:r>
            <a:r>
              <a:rPr lang="en-US" altLang="ja-JP" sz="3200" b="1" u="sng" dirty="0">
                <a:latin typeface="Cavolini" panose="03000502040302020204" pitchFamily="66" charset="0"/>
                <a:cs typeface="Cavolini" panose="03000502040302020204" pitchFamily="66" charset="0"/>
              </a:rPr>
              <a:t>door</a:t>
            </a:r>
            <a:r>
              <a:rPr lang="en-US" altLang="ja-JP" sz="3200" b="1" dirty="0">
                <a:latin typeface="Cavolini" panose="03000502040302020204" pitchFamily="66" charset="0"/>
                <a:cs typeface="Cavolini" panose="03000502040302020204" pitchFamily="66" charset="0"/>
              </a:rPr>
              <a:t>.</a:t>
            </a:r>
            <a:endParaRPr kumimoji="1" lang="en-US" altLang="ja-JP" sz="3200" b="1" dirty="0">
              <a:latin typeface="Cavolini" panose="03000502040302020204" pitchFamily="66" charset="0"/>
              <a:cs typeface="Cavolini" panose="03000502040302020204" pitchFamily="66" charset="0"/>
            </a:endParaRPr>
          </a:p>
          <a:p>
            <a:endParaRPr kumimoji="1" lang="en-US" altLang="ja-JP" sz="1000" b="1" dirty="0">
              <a:latin typeface="Cavolini" panose="03000502040302020204" pitchFamily="66" charset="0"/>
              <a:cs typeface="Cavolini" panose="03000502040302020204" pitchFamily="66" charset="0"/>
            </a:endParaRPr>
          </a:p>
          <a:p>
            <a:r>
              <a:rPr kumimoji="1" lang="en-US" altLang="ja-JP" sz="3200" b="1" dirty="0">
                <a:latin typeface="Cavolini" panose="03000502040302020204" pitchFamily="66" charset="0"/>
                <a:cs typeface="Cavolini" panose="03000502040302020204" pitchFamily="66" charset="0"/>
              </a:rPr>
              <a:t>The </a:t>
            </a:r>
            <a:r>
              <a:rPr kumimoji="1" lang="en-US" altLang="ja-JP" sz="3200" b="1" u="sng" dirty="0">
                <a:latin typeface="Cavolini" panose="03000502040302020204" pitchFamily="66" charset="0"/>
                <a:cs typeface="Cavolini" panose="03000502040302020204" pitchFamily="66" charset="0"/>
              </a:rPr>
              <a:t>boys</a:t>
            </a:r>
            <a:r>
              <a:rPr kumimoji="1" lang="en-US" altLang="ja-JP" sz="3200" b="1" dirty="0">
                <a:latin typeface="Cavolini" panose="03000502040302020204" pitchFamily="66" charset="0"/>
                <a:cs typeface="Cavolini" panose="03000502040302020204" pitchFamily="66" charset="0"/>
              </a:rPr>
              <a:t> at </a:t>
            </a:r>
            <a:r>
              <a:rPr kumimoji="1" lang="en-US" altLang="ja-JP" sz="3200" b="1" u="sng" dirty="0">
                <a:latin typeface="Cavolini" panose="03000502040302020204" pitchFamily="66" charset="0"/>
                <a:cs typeface="Cavolini" panose="03000502040302020204" pitchFamily="66" charset="0"/>
              </a:rPr>
              <a:t>school </a:t>
            </a:r>
            <a:r>
              <a:rPr lang="en-US" altLang="ja-JP" sz="3200" b="1" dirty="0">
                <a:latin typeface="Cavolini" panose="03000502040302020204" pitchFamily="66" charset="0"/>
                <a:cs typeface="Cavolini" panose="03000502040302020204" pitchFamily="66" charset="0"/>
              </a:rPr>
              <a:t>wear blue ties.</a:t>
            </a:r>
          </a:p>
          <a:p>
            <a:endParaRPr kumimoji="1" lang="en-US" altLang="ja-JP" sz="1000" b="1" dirty="0">
              <a:latin typeface="Cavolini" panose="03000502040302020204" pitchFamily="66" charset="0"/>
              <a:cs typeface="Cavolini" panose="03000502040302020204" pitchFamily="66" charset="0"/>
            </a:endParaRPr>
          </a:p>
          <a:p>
            <a:r>
              <a:rPr kumimoji="1" lang="en-US" altLang="ja-JP" sz="3200" b="1" dirty="0">
                <a:latin typeface="Cavolini" panose="03000502040302020204" pitchFamily="66" charset="0"/>
                <a:cs typeface="Cavolini" panose="03000502040302020204" pitchFamily="66" charset="0"/>
              </a:rPr>
              <a:t>The vet treated </a:t>
            </a:r>
            <a:r>
              <a:rPr lang="en-US" altLang="ja-JP" sz="3200" b="1" dirty="0">
                <a:latin typeface="Cavolini" panose="03000502040302020204" pitchFamily="66" charset="0"/>
                <a:cs typeface="Cavolini" panose="03000502040302020204" pitchFamily="66" charset="0"/>
              </a:rPr>
              <a:t>the </a:t>
            </a:r>
            <a:r>
              <a:rPr lang="en-US" altLang="ja-JP" sz="3200" b="1" u="sng" dirty="0">
                <a:latin typeface="Cavolini" panose="03000502040302020204" pitchFamily="66" charset="0"/>
                <a:cs typeface="Cavolini" panose="03000502040302020204" pitchFamily="66" charset="0"/>
              </a:rPr>
              <a:t>dog</a:t>
            </a:r>
            <a:r>
              <a:rPr lang="en-US" altLang="ja-JP" sz="3200" b="1" dirty="0">
                <a:latin typeface="Cavolini" panose="03000502040302020204" pitchFamily="66" charset="0"/>
                <a:cs typeface="Cavolini" panose="03000502040302020204" pitchFamily="66" charset="0"/>
              </a:rPr>
              <a:t> with a sore </a:t>
            </a:r>
            <a:r>
              <a:rPr lang="en-US" altLang="ja-JP" sz="3200" b="1" u="sng" dirty="0">
                <a:latin typeface="Cavolini" panose="03000502040302020204" pitchFamily="66" charset="0"/>
                <a:cs typeface="Cavolini" panose="03000502040302020204" pitchFamily="66" charset="0"/>
              </a:rPr>
              <a:t>paw</a:t>
            </a:r>
            <a:r>
              <a:rPr lang="en-US" altLang="ja-JP" sz="3200" b="1" dirty="0">
                <a:latin typeface="Cavolini" panose="03000502040302020204" pitchFamily="66" charset="0"/>
                <a:cs typeface="Cavolini" panose="03000502040302020204" pitchFamily="66" charset="0"/>
              </a:rPr>
              <a:t>.</a:t>
            </a:r>
            <a:endParaRPr kumimoji="1" lang="en-US" altLang="ja-JP" sz="3200" b="1" dirty="0">
              <a:latin typeface="Cavolini" panose="03000502040302020204" pitchFamily="66" charset="0"/>
              <a:cs typeface="Cavolini" panose="03000502040302020204" pitchFamily="66" charset="0"/>
            </a:endParaRPr>
          </a:p>
          <a:p>
            <a:endParaRPr lang="en-US" altLang="ja-JP" sz="1000" b="1" dirty="0">
              <a:latin typeface="Cavolini" panose="03000502040302020204" pitchFamily="66" charset="0"/>
              <a:cs typeface="Cavolini" panose="03000502040302020204" pitchFamily="66" charset="0"/>
            </a:endParaRPr>
          </a:p>
          <a:p>
            <a:r>
              <a:rPr lang="en-US" altLang="ja-JP" sz="3200" b="1" dirty="0">
                <a:latin typeface="Cavolini" panose="03000502040302020204" pitchFamily="66" charset="0"/>
                <a:cs typeface="Cavolini" panose="03000502040302020204" pitchFamily="66" charset="0"/>
              </a:rPr>
              <a:t>That </a:t>
            </a:r>
            <a:r>
              <a:rPr lang="en-US" altLang="ja-JP" sz="3200" b="1" u="sng" dirty="0">
                <a:latin typeface="Cavolini" panose="03000502040302020204" pitchFamily="66" charset="0"/>
                <a:cs typeface="Cavolini" panose="03000502040302020204" pitchFamily="66" charset="0"/>
              </a:rPr>
              <a:t>man</a:t>
            </a:r>
            <a:r>
              <a:rPr lang="en-US" altLang="ja-JP" sz="3200" b="1" dirty="0">
                <a:latin typeface="Cavolini" panose="03000502040302020204" pitchFamily="66" charset="0"/>
                <a:cs typeface="Cavolini" panose="03000502040302020204" pitchFamily="66" charset="0"/>
              </a:rPr>
              <a:t> under the </a:t>
            </a:r>
            <a:r>
              <a:rPr lang="en-US" altLang="ja-JP" sz="3200" b="1" u="sng" dirty="0">
                <a:latin typeface="Cavolini" panose="03000502040302020204" pitchFamily="66" charset="0"/>
                <a:cs typeface="Cavolini" panose="03000502040302020204" pitchFamily="66" charset="0"/>
              </a:rPr>
              <a:t>umbrella </a:t>
            </a:r>
            <a:r>
              <a:rPr lang="en-US" altLang="ja-JP" sz="3200" b="1" dirty="0">
                <a:latin typeface="Cavolini" panose="03000502040302020204" pitchFamily="66" charset="0"/>
                <a:cs typeface="Cavolini" panose="03000502040302020204" pitchFamily="66" charset="0"/>
              </a:rPr>
              <a:t>stayed dry during his walk.</a:t>
            </a:r>
          </a:p>
          <a:p>
            <a:endParaRPr kumimoji="1" lang="en-US" altLang="ja-JP" sz="1000" b="1" dirty="0">
              <a:latin typeface="Cavolini" panose="03000502040302020204" pitchFamily="66" charset="0"/>
              <a:cs typeface="Cavolini" panose="03000502040302020204" pitchFamily="66" charset="0"/>
            </a:endParaRPr>
          </a:p>
          <a:p>
            <a:r>
              <a:rPr kumimoji="1" lang="en-US" altLang="ja-JP" sz="3200" b="1" dirty="0">
                <a:latin typeface="Cavolini" panose="03000502040302020204" pitchFamily="66" charset="0"/>
                <a:cs typeface="Cavolini" panose="03000502040302020204" pitchFamily="66" charset="0"/>
              </a:rPr>
              <a:t>This </a:t>
            </a:r>
            <a:r>
              <a:rPr kumimoji="1" lang="en-US" altLang="ja-JP" sz="3200" b="1" u="sng" dirty="0">
                <a:latin typeface="Cavolini" panose="03000502040302020204" pitchFamily="66" charset="0"/>
                <a:cs typeface="Cavolini" panose="03000502040302020204" pitchFamily="66" charset="0"/>
              </a:rPr>
              <a:t>picture</a:t>
            </a:r>
            <a:r>
              <a:rPr kumimoji="1" lang="en-US" altLang="ja-JP" sz="3200" b="1" dirty="0">
                <a:latin typeface="Cavolini" panose="03000502040302020204" pitchFamily="66" charset="0"/>
                <a:cs typeface="Cavolini" panose="03000502040302020204" pitchFamily="66" charset="0"/>
              </a:rPr>
              <a:t> above the </a:t>
            </a:r>
            <a:r>
              <a:rPr kumimoji="1" lang="en-US" altLang="ja-JP" sz="3200" b="1" u="sng" dirty="0">
                <a:latin typeface="Cavolini" panose="03000502040302020204" pitchFamily="66" charset="0"/>
                <a:cs typeface="Cavolini" panose="03000502040302020204" pitchFamily="66" charset="0"/>
              </a:rPr>
              <a:t>fireplace </a:t>
            </a:r>
            <a:r>
              <a:rPr kumimoji="1" lang="en-US" altLang="ja-JP" sz="3200" b="1" dirty="0">
                <a:latin typeface="Cavolini" panose="03000502040302020204" pitchFamily="66" charset="0"/>
                <a:cs typeface="Cavolini" panose="03000502040302020204" pitchFamily="66" charset="0"/>
              </a:rPr>
              <a:t>is by a local artist.</a:t>
            </a:r>
          </a:p>
          <a:p>
            <a:endParaRPr lang="en-US" altLang="ja-JP" sz="1000" b="1" dirty="0">
              <a:latin typeface="Cavolini" panose="03000502040302020204" pitchFamily="66" charset="0"/>
              <a:cs typeface="Cavolini" panose="03000502040302020204" pitchFamily="66" charset="0"/>
            </a:endParaRPr>
          </a:p>
          <a:p>
            <a:r>
              <a:rPr lang="en-US" altLang="ja-JP" sz="3200" b="1" dirty="0">
                <a:latin typeface="Cavolini" panose="03000502040302020204" pitchFamily="66" charset="0"/>
                <a:cs typeface="Cavolini" panose="03000502040302020204" pitchFamily="66" charset="0"/>
              </a:rPr>
              <a:t>They will give first prize to </a:t>
            </a:r>
            <a:r>
              <a:rPr kumimoji="1" lang="en-US" altLang="ja-JP" sz="3200" b="1" dirty="0">
                <a:latin typeface="Cavolini" panose="03000502040302020204" pitchFamily="66" charset="0"/>
                <a:cs typeface="Cavolini" panose="03000502040302020204" pitchFamily="66" charset="0"/>
              </a:rPr>
              <a:t>the fastest </a:t>
            </a:r>
            <a:r>
              <a:rPr kumimoji="1" lang="en-US" altLang="ja-JP" sz="3200" b="1" u="sng" dirty="0">
                <a:latin typeface="Cavolini" panose="03000502040302020204" pitchFamily="66" charset="0"/>
                <a:cs typeface="Cavolini" panose="03000502040302020204" pitchFamily="66" charset="0"/>
              </a:rPr>
              <a:t>horse</a:t>
            </a:r>
            <a:r>
              <a:rPr kumimoji="1" lang="en-US" altLang="ja-JP" sz="3200" b="1" dirty="0">
                <a:latin typeface="Cavolini" panose="03000502040302020204" pitchFamily="66" charset="0"/>
                <a:cs typeface="Cavolini" panose="03000502040302020204" pitchFamily="66" charset="0"/>
              </a:rPr>
              <a:t> in the </a:t>
            </a:r>
            <a:r>
              <a:rPr kumimoji="1" lang="en-US" altLang="ja-JP" sz="3200" b="1" u="sng" dirty="0">
                <a:latin typeface="Cavolini" panose="03000502040302020204" pitchFamily="66" charset="0"/>
                <a:cs typeface="Cavolini" panose="03000502040302020204" pitchFamily="66" charset="0"/>
              </a:rPr>
              <a:t>race.</a:t>
            </a:r>
          </a:p>
          <a:p>
            <a:endParaRPr kumimoji="1" lang="en-US" altLang="ja-JP" sz="32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4B250498-1430-496D-B456-ECDDAF761D4D}"/>
              </a:ext>
            </a:extLst>
          </p:cNvPr>
          <p:cNvSpPr txBox="1"/>
          <p:nvPr/>
        </p:nvSpPr>
        <p:spPr>
          <a:xfrm>
            <a:off x="145042" y="430223"/>
            <a:ext cx="4559038" cy="595937"/>
          </a:xfrm>
          <a:prstGeom prst="rect">
            <a:avLst/>
          </a:prstGeom>
          <a:noFill/>
          <a:ln w="38100">
            <a:solidFill>
              <a:srgbClr val="FFC000"/>
            </a:solidFill>
          </a:ln>
        </p:spPr>
        <p:txBody>
          <a:bodyPr wrap="square" rtlCol="0">
            <a:spAutoFit/>
          </a:bodyPr>
          <a:lstStyle/>
          <a:p>
            <a:endParaRPr kumimoji="1" lang="ja-JP" altLang="en-US" dirty="0"/>
          </a:p>
        </p:txBody>
      </p:sp>
      <p:sp>
        <p:nvSpPr>
          <p:cNvPr id="7" name="テキスト ボックス 6">
            <a:extLst>
              <a:ext uri="{FF2B5EF4-FFF2-40B4-BE49-F238E27FC236}">
                <a16:creationId xmlns:a16="http://schemas.microsoft.com/office/drawing/2014/main" id="{8B448B60-C836-491A-8016-ECDAF6278D9A}"/>
              </a:ext>
            </a:extLst>
          </p:cNvPr>
          <p:cNvSpPr txBox="1"/>
          <p:nvPr/>
        </p:nvSpPr>
        <p:spPr>
          <a:xfrm>
            <a:off x="5201920" y="1026160"/>
            <a:ext cx="3173598" cy="595937"/>
          </a:xfrm>
          <a:prstGeom prst="rect">
            <a:avLst/>
          </a:prstGeom>
          <a:noFill/>
          <a:ln w="38100">
            <a:solidFill>
              <a:srgbClr val="FFC000"/>
            </a:solidFill>
          </a:ln>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B165129F-91A7-4B75-8896-F0EC96EEDC23}"/>
              </a:ext>
            </a:extLst>
          </p:cNvPr>
          <p:cNvSpPr txBox="1"/>
          <p:nvPr/>
        </p:nvSpPr>
        <p:spPr>
          <a:xfrm>
            <a:off x="145042" y="1700223"/>
            <a:ext cx="2405118" cy="595937"/>
          </a:xfrm>
          <a:prstGeom prst="rect">
            <a:avLst/>
          </a:prstGeom>
          <a:noFill/>
          <a:ln w="38100">
            <a:solidFill>
              <a:srgbClr val="FFC000"/>
            </a:solidFill>
          </a:ln>
        </p:spPr>
        <p:txBody>
          <a:bodyPr wrap="square" rtlCol="0">
            <a:spAutoFit/>
          </a:bodyPr>
          <a:lstStyle/>
          <a:p>
            <a:endParaRPr kumimoji="1" lang="ja-JP" altLang="en-US" dirty="0"/>
          </a:p>
        </p:txBody>
      </p:sp>
      <p:sp>
        <p:nvSpPr>
          <p:cNvPr id="9" name="テキスト ボックス 8">
            <a:extLst>
              <a:ext uri="{FF2B5EF4-FFF2-40B4-BE49-F238E27FC236}">
                <a16:creationId xmlns:a16="http://schemas.microsoft.com/office/drawing/2014/main" id="{BA0567DB-7D26-4388-916E-E6AACC13B87E}"/>
              </a:ext>
            </a:extLst>
          </p:cNvPr>
          <p:cNvSpPr txBox="1"/>
          <p:nvPr/>
        </p:nvSpPr>
        <p:spPr>
          <a:xfrm>
            <a:off x="4378960" y="2296160"/>
            <a:ext cx="3092318" cy="595937"/>
          </a:xfrm>
          <a:prstGeom prst="rect">
            <a:avLst/>
          </a:prstGeom>
          <a:noFill/>
          <a:ln w="38100">
            <a:solidFill>
              <a:srgbClr val="FFC000"/>
            </a:solidFill>
          </a:ln>
        </p:spPr>
        <p:txBody>
          <a:bodyPr wrap="square" rtlCol="0">
            <a:spAutoFit/>
          </a:bodyPr>
          <a:lstStyle/>
          <a:p>
            <a:endParaRPr kumimoji="1" lang="ja-JP" altLang="en-US" dirty="0"/>
          </a:p>
        </p:txBody>
      </p:sp>
      <p:sp>
        <p:nvSpPr>
          <p:cNvPr id="10" name="テキスト ボックス 9">
            <a:extLst>
              <a:ext uri="{FF2B5EF4-FFF2-40B4-BE49-F238E27FC236}">
                <a16:creationId xmlns:a16="http://schemas.microsoft.com/office/drawing/2014/main" id="{528D692E-84E9-42A7-BF59-752F4ADFE27A}"/>
              </a:ext>
            </a:extLst>
          </p:cNvPr>
          <p:cNvSpPr txBox="1"/>
          <p:nvPr/>
        </p:nvSpPr>
        <p:spPr>
          <a:xfrm>
            <a:off x="145042" y="2970223"/>
            <a:ext cx="3492238" cy="595937"/>
          </a:xfrm>
          <a:prstGeom prst="rect">
            <a:avLst/>
          </a:prstGeom>
          <a:noFill/>
          <a:ln w="38100">
            <a:solidFill>
              <a:srgbClr val="FFC000"/>
            </a:solidFill>
          </a:ln>
        </p:spPr>
        <p:txBody>
          <a:bodyPr wrap="square" rtlCol="0">
            <a:spAutoFit/>
          </a:bodyPr>
          <a:lstStyle/>
          <a:p>
            <a:endParaRPr kumimoji="1" lang="ja-JP" altLang="en-US" dirty="0"/>
          </a:p>
        </p:txBody>
      </p:sp>
      <p:sp>
        <p:nvSpPr>
          <p:cNvPr id="11" name="テキスト ボックス 10">
            <a:extLst>
              <a:ext uri="{FF2B5EF4-FFF2-40B4-BE49-F238E27FC236}">
                <a16:creationId xmlns:a16="http://schemas.microsoft.com/office/drawing/2014/main" id="{03514796-C7F2-430F-9ED7-A09394A5DFB1}"/>
              </a:ext>
            </a:extLst>
          </p:cNvPr>
          <p:cNvSpPr txBox="1"/>
          <p:nvPr/>
        </p:nvSpPr>
        <p:spPr>
          <a:xfrm>
            <a:off x="6788718" y="3576320"/>
            <a:ext cx="4793681" cy="595937"/>
          </a:xfrm>
          <a:prstGeom prst="rect">
            <a:avLst/>
          </a:prstGeom>
          <a:noFill/>
          <a:ln w="38100">
            <a:solidFill>
              <a:srgbClr val="FFC000"/>
            </a:solidFill>
          </a:ln>
        </p:spPr>
        <p:txBody>
          <a:bodyPr wrap="square" rtlCol="0">
            <a:spAutoFit/>
          </a:bodyPr>
          <a:lstStyle/>
          <a:p>
            <a:endParaRPr kumimoji="1" lang="ja-JP" altLang="en-US" dirty="0"/>
          </a:p>
        </p:txBody>
      </p:sp>
      <p:sp>
        <p:nvSpPr>
          <p:cNvPr id="12" name="テキスト ボックス 11">
            <a:extLst>
              <a:ext uri="{FF2B5EF4-FFF2-40B4-BE49-F238E27FC236}">
                <a16:creationId xmlns:a16="http://schemas.microsoft.com/office/drawing/2014/main" id="{CF95D2AE-7ACB-45E4-A585-CC520F976415}"/>
              </a:ext>
            </a:extLst>
          </p:cNvPr>
          <p:cNvSpPr txBox="1"/>
          <p:nvPr/>
        </p:nvSpPr>
        <p:spPr>
          <a:xfrm>
            <a:off x="145042" y="4141777"/>
            <a:ext cx="1378958" cy="595937"/>
          </a:xfrm>
          <a:prstGeom prst="rect">
            <a:avLst/>
          </a:prstGeom>
          <a:noFill/>
          <a:ln w="38100">
            <a:solidFill>
              <a:srgbClr val="FFC000"/>
            </a:solidFill>
          </a:ln>
        </p:spPr>
        <p:txBody>
          <a:bodyPr wrap="square" rtlCol="0">
            <a:spAutoFit/>
          </a:bodyPr>
          <a:lstStyle/>
          <a:p>
            <a:endParaRPr kumimoji="1" lang="ja-JP" altLang="en-US" dirty="0"/>
          </a:p>
        </p:txBody>
      </p:sp>
      <p:sp>
        <p:nvSpPr>
          <p:cNvPr id="13" name="テキスト ボックス 12">
            <a:extLst>
              <a:ext uri="{FF2B5EF4-FFF2-40B4-BE49-F238E27FC236}">
                <a16:creationId xmlns:a16="http://schemas.microsoft.com/office/drawing/2014/main" id="{6FE2F79E-6623-4709-AB2D-650A0BEB2F0B}"/>
              </a:ext>
            </a:extLst>
          </p:cNvPr>
          <p:cNvSpPr txBox="1"/>
          <p:nvPr/>
        </p:nvSpPr>
        <p:spPr>
          <a:xfrm>
            <a:off x="7193280" y="4737714"/>
            <a:ext cx="4033520" cy="595937"/>
          </a:xfrm>
          <a:prstGeom prst="rect">
            <a:avLst/>
          </a:prstGeom>
          <a:noFill/>
          <a:ln w="38100">
            <a:solidFill>
              <a:srgbClr val="FFC000"/>
            </a:solidFill>
          </a:ln>
        </p:spPr>
        <p:txBody>
          <a:bodyPr wrap="square" rtlCol="0">
            <a:spAutoFit/>
          </a:bodyPr>
          <a:lstStyle/>
          <a:p>
            <a:endParaRPr kumimoji="1" lang="ja-JP" altLang="en-US" dirty="0"/>
          </a:p>
        </p:txBody>
      </p:sp>
      <p:sp>
        <p:nvSpPr>
          <p:cNvPr id="14" name="テキスト ボックス 13">
            <a:extLst>
              <a:ext uri="{FF2B5EF4-FFF2-40B4-BE49-F238E27FC236}">
                <a16:creationId xmlns:a16="http://schemas.microsoft.com/office/drawing/2014/main" id="{393B3534-858F-41AC-8A44-A403DA950997}"/>
              </a:ext>
            </a:extLst>
          </p:cNvPr>
          <p:cNvSpPr txBox="1"/>
          <p:nvPr/>
        </p:nvSpPr>
        <p:spPr>
          <a:xfrm>
            <a:off x="145042" y="5333651"/>
            <a:ext cx="5950958" cy="595937"/>
          </a:xfrm>
          <a:prstGeom prst="rect">
            <a:avLst/>
          </a:prstGeom>
          <a:noFill/>
          <a:ln w="38100">
            <a:solidFill>
              <a:srgbClr val="FFC000"/>
            </a:solidFill>
          </a:ln>
        </p:spPr>
        <p:txBody>
          <a:bodyPr wrap="square" rtlCol="0">
            <a:spAutoFit/>
          </a:bodyPr>
          <a:lstStyle/>
          <a:p>
            <a:endParaRPr kumimoji="1" lang="ja-JP" altLang="en-US" dirty="0"/>
          </a:p>
        </p:txBody>
      </p:sp>
      <p:sp>
        <p:nvSpPr>
          <p:cNvPr id="15" name="テキスト ボックス 14">
            <a:extLst>
              <a:ext uri="{FF2B5EF4-FFF2-40B4-BE49-F238E27FC236}">
                <a16:creationId xmlns:a16="http://schemas.microsoft.com/office/drawing/2014/main" id="{34D86E44-D2A8-4F45-9A08-8FCC9D250E1D}"/>
              </a:ext>
            </a:extLst>
          </p:cNvPr>
          <p:cNvSpPr txBox="1"/>
          <p:nvPr/>
        </p:nvSpPr>
        <p:spPr>
          <a:xfrm>
            <a:off x="11480800" y="3452648"/>
            <a:ext cx="457200" cy="843280"/>
          </a:xfrm>
          <a:prstGeom prst="rect">
            <a:avLst/>
          </a:prstGeom>
          <a:solidFill>
            <a:schemeClr val="bg1"/>
          </a:solidFill>
        </p:spPr>
        <p:txBody>
          <a:bodyPr wrap="square" rtlCol="0">
            <a:spAutoFit/>
          </a:bodyPr>
          <a:lstStyle/>
          <a:p>
            <a:endParaRPr kumimoji="1" lang="ja-JP" altLang="en-US" dirty="0"/>
          </a:p>
        </p:txBody>
      </p:sp>
      <p:sp>
        <p:nvSpPr>
          <p:cNvPr id="16" name="テキスト ボックス 15">
            <a:extLst>
              <a:ext uri="{FF2B5EF4-FFF2-40B4-BE49-F238E27FC236}">
                <a16:creationId xmlns:a16="http://schemas.microsoft.com/office/drawing/2014/main" id="{AF30DF64-0A94-461E-9051-4F8EB3A366FF}"/>
              </a:ext>
            </a:extLst>
          </p:cNvPr>
          <p:cNvSpPr txBox="1"/>
          <p:nvPr/>
        </p:nvSpPr>
        <p:spPr>
          <a:xfrm>
            <a:off x="0" y="4017930"/>
            <a:ext cx="254000" cy="843280"/>
          </a:xfrm>
          <a:prstGeom prst="rect">
            <a:avLst/>
          </a:prstGeom>
          <a:solidFill>
            <a:schemeClr val="bg1"/>
          </a:solidFill>
        </p:spPr>
        <p:txBody>
          <a:bodyPr wrap="square" rtlCol="0">
            <a:spAutoFit/>
          </a:bodyPr>
          <a:lstStyle/>
          <a:p>
            <a:endParaRPr kumimoji="1" lang="ja-JP" altLang="en-US" dirty="0"/>
          </a:p>
        </p:txBody>
      </p:sp>
    </p:spTree>
    <p:extLst>
      <p:ext uri="{BB962C8B-B14F-4D97-AF65-F5344CB8AC3E}">
        <p14:creationId xmlns:p14="http://schemas.microsoft.com/office/powerpoint/2010/main" val="243640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2585323"/>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83DD9422-1C12-D327-7728-0BAE36C80F21}"/>
              </a:ext>
            </a:extLst>
          </p:cNvPr>
          <p:cNvPicPr>
            <a:picLocks noChangeAspect="1"/>
          </p:cNvPicPr>
          <p:nvPr/>
        </p:nvPicPr>
        <p:blipFill>
          <a:blip r:embed="rId2"/>
          <a:stretch>
            <a:fillRect/>
          </a:stretch>
        </p:blipFill>
        <p:spPr>
          <a:xfrm>
            <a:off x="247650" y="2648900"/>
            <a:ext cx="3460684" cy="1933260"/>
          </a:xfrm>
          <a:prstGeom prst="rect">
            <a:avLst/>
          </a:prstGeom>
        </p:spPr>
      </p:pic>
    </p:spTree>
    <p:extLst>
      <p:ext uri="{BB962C8B-B14F-4D97-AF65-F5344CB8AC3E}">
        <p14:creationId xmlns:p14="http://schemas.microsoft.com/office/powerpoint/2010/main" val="936777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id="{0A8EB0EB-5D68-4E35-9977-2003E8E9EE80}"/>
              </a:ext>
            </a:extLst>
          </p:cNvPr>
          <p:cNvSpPr txBox="1"/>
          <p:nvPr/>
        </p:nvSpPr>
        <p:spPr>
          <a:xfrm>
            <a:off x="6712085" y="1978154"/>
            <a:ext cx="5248072" cy="422466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7200" b="1" dirty="0">
                <a:solidFill>
                  <a:srgbClr val="FF0000"/>
                </a:solidFill>
                <a:latin typeface="Abadi" panose="020B0604020104020204" pitchFamily="34" charset="0"/>
                <a:ea typeface="+mj-ea"/>
                <a:cs typeface="+mj-cs"/>
              </a:rPr>
              <a:t>Activity Page</a:t>
            </a:r>
          </a:p>
          <a:p>
            <a:pPr>
              <a:lnSpc>
                <a:spcPct val="90000"/>
              </a:lnSpc>
              <a:spcBef>
                <a:spcPct val="0"/>
              </a:spcBef>
              <a:spcAft>
                <a:spcPts val="600"/>
              </a:spcAft>
            </a:pPr>
            <a:r>
              <a:rPr kumimoji="1" lang="en-US" altLang="ja-JP" sz="5400" b="1" dirty="0">
                <a:latin typeface="+mj-lt"/>
                <a:ea typeface="+mj-ea"/>
                <a:cs typeface="+mj-cs"/>
              </a:rPr>
              <a:t>Grammar:</a:t>
            </a:r>
          </a:p>
          <a:p>
            <a:pPr>
              <a:lnSpc>
                <a:spcPct val="90000"/>
              </a:lnSpc>
              <a:spcBef>
                <a:spcPct val="0"/>
              </a:spcBef>
              <a:spcAft>
                <a:spcPts val="600"/>
              </a:spcAft>
            </a:pPr>
            <a:r>
              <a:rPr lang="en-US" altLang="ja-JP" sz="5400" b="1" dirty="0">
                <a:latin typeface="+mj-lt"/>
                <a:ea typeface="+mj-ea"/>
                <a:cs typeface="+mj-cs"/>
              </a:rPr>
              <a:t>Nouns Phrases 3</a:t>
            </a:r>
            <a:endParaRPr kumimoji="1" lang="en-US" altLang="ja-JP" sz="5400" b="1" dirty="0">
              <a:latin typeface="+mj-lt"/>
              <a:ea typeface="+mj-ea"/>
              <a:cs typeface="+mj-cs"/>
            </a:endParaRPr>
          </a:p>
        </p:txBody>
      </p:sp>
      <p:sp>
        <p:nvSpPr>
          <p:cNvPr id="72" name="Rectangle 7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BF51CB24-7571-449F-9ED5-8BA6623C0269}"/>
              </a:ext>
            </a:extLst>
          </p:cNvPr>
          <p:cNvPicPr>
            <a:picLocks noChangeAspect="1"/>
          </p:cNvPicPr>
          <p:nvPr/>
        </p:nvPicPr>
        <p:blipFill rotWithShape="1">
          <a:blip r:embed="rId2"/>
          <a:srcRect l="13849" r="4619" b="3"/>
          <a:stretch/>
        </p:blipFill>
        <p:spPr>
          <a:xfrm>
            <a:off x="733508" y="666729"/>
            <a:ext cx="5231460" cy="5165112"/>
          </a:xfrm>
          <a:prstGeom prst="rect">
            <a:avLst/>
          </a:prstGeom>
        </p:spPr>
      </p:pic>
      <p:grpSp>
        <p:nvGrpSpPr>
          <p:cNvPr id="76" name="Group 7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7" name="Rectangle 7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4964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473DA3-2604-45AA-898C-63326782202A}"/>
              </a:ext>
            </a:extLst>
          </p:cNvPr>
          <p:cNvSpPr txBox="1"/>
          <p:nvPr/>
        </p:nvSpPr>
        <p:spPr>
          <a:xfrm>
            <a:off x="223520" y="203201"/>
            <a:ext cx="11673840" cy="1323439"/>
          </a:xfrm>
          <a:prstGeom prst="rect">
            <a:avLst/>
          </a:prstGeom>
          <a:noFill/>
        </p:spPr>
        <p:txBody>
          <a:bodyPr wrap="square" rtlCol="0">
            <a:spAutoFit/>
          </a:bodyPr>
          <a:lstStyle/>
          <a:p>
            <a:r>
              <a:rPr lang="en-US" altLang="ja-JP" sz="4000" dirty="0">
                <a:latin typeface="Abadi" panose="020B0604020104020204" pitchFamily="34" charset="0"/>
              </a:rPr>
              <a:t>Write a noun phrase of your own and draw a picture for it in the photo frame.</a:t>
            </a:r>
            <a:endParaRPr kumimoji="1" lang="ja-JP" altLang="en-US" sz="4000" dirty="0">
              <a:latin typeface="Abadi" panose="020B0604020104020204" pitchFamily="34" charset="0"/>
            </a:endParaRPr>
          </a:p>
        </p:txBody>
      </p:sp>
      <p:pic>
        <p:nvPicPr>
          <p:cNvPr id="1026" name="Picture 2" descr="photo frame に対する画像結果">
            <a:extLst>
              <a:ext uri="{FF2B5EF4-FFF2-40B4-BE49-F238E27FC236}">
                <a16:creationId xmlns:a16="http://schemas.microsoft.com/office/drawing/2014/main" id="{B6306E23-D493-4015-AEFE-D3A5988CA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760" y="1146628"/>
            <a:ext cx="4673600" cy="550817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CC00741-4413-46F9-8E6C-2D43AA9C54C8}"/>
              </a:ext>
            </a:extLst>
          </p:cNvPr>
          <p:cNvSpPr txBox="1"/>
          <p:nvPr/>
        </p:nvSpPr>
        <p:spPr>
          <a:xfrm>
            <a:off x="563880" y="2161775"/>
            <a:ext cx="6065520" cy="3477875"/>
          </a:xfrm>
          <a:prstGeom prst="rect">
            <a:avLst/>
          </a:prstGeom>
          <a:noFill/>
        </p:spPr>
        <p:txBody>
          <a:bodyPr wrap="square" rtlCol="0">
            <a:spAutoFit/>
          </a:bodyPr>
          <a:lstStyle/>
          <a:p>
            <a:r>
              <a:rPr kumimoji="1" lang="en-US" altLang="ja-JP" sz="4400" u="sng" dirty="0"/>
              <a:t>																														   </a:t>
            </a:r>
            <a:endParaRPr kumimoji="1" lang="ja-JP" altLang="en-US" sz="4400" u="sng" dirty="0"/>
          </a:p>
        </p:txBody>
      </p:sp>
    </p:spTree>
    <p:extLst>
      <p:ext uri="{BB962C8B-B14F-4D97-AF65-F5344CB8AC3E}">
        <p14:creationId xmlns:p14="http://schemas.microsoft.com/office/powerpoint/2010/main" val="90690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473DA3-2604-45AA-898C-63326782202A}"/>
              </a:ext>
            </a:extLst>
          </p:cNvPr>
          <p:cNvSpPr txBox="1"/>
          <p:nvPr/>
        </p:nvSpPr>
        <p:spPr>
          <a:xfrm>
            <a:off x="223520" y="203201"/>
            <a:ext cx="11673840" cy="1323439"/>
          </a:xfrm>
          <a:prstGeom prst="rect">
            <a:avLst/>
          </a:prstGeom>
          <a:noFill/>
        </p:spPr>
        <p:txBody>
          <a:bodyPr wrap="square" rtlCol="0">
            <a:spAutoFit/>
          </a:bodyPr>
          <a:lstStyle/>
          <a:p>
            <a:r>
              <a:rPr lang="en-US" altLang="ja-JP" sz="4000" dirty="0">
                <a:latin typeface="Abadi" panose="020B0604020104020204" pitchFamily="34" charset="0"/>
              </a:rPr>
              <a:t>Write a noun phrase of your own and draw a picture for it in the photo frame.</a:t>
            </a:r>
            <a:endParaRPr kumimoji="1" lang="ja-JP" altLang="en-US" sz="4000" dirty="0">
              <a:latin typeface="Abadi" panose="020B0604020104020204" pitchFamily="34" charset="0"/>
            </a:endParaRPr>
          </a:p>
        </p:txBody>
      </p:sp>
      <p:pic>
        <p:nvPicPr>
          <p:cNvPr id="1026" name="Picture 2" descr="photo frame に対する画像結果">
            <a:extLst>
              <a:ext uri="{FF2B5EF4-FFF2-40B4-BE49-F238E27FC236}">
                <a16:creationId xmlns:a16="http://schemas.microsoft.com/office/drawing/2014/main" id="{B6306E23-D493-4015-AEFE-D3A5988CA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240" y="1146628"/>
            <a:ext cx="5577840" cy="550817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CC00741-4413-46F9-8E6C-2D43AA9C54C8}"/>
              </a:ext>
            </a:extLst>
          </p:cNvPr>
          <p:cNvSpPr txBox="1"/>
          <p:nvPr/>
        </p:nvSpPr>
        <p:spPr>
          <a:xfrm>
            <a:off x="261620" y="2700255"/>
            <a:ext cx="6670040" cy="2000548"/>
          </a:xfrm>
          <a:prstGeom prst="rect">
            <a:avLst/>
          </a:prstGeom>
          <a:noFill/>
        </p:spPr>
        <p:txBody>
          <a:bodyPr wrap="square" rtlCol="0">
            <a:spAutoFit/>
          </a:bodyPr>
          <a:lstStyle/>
          <a:p>
            <a:r>
              <a:rPr lang="en-US" altLang="ja-JP" sz="4000" u="sng" dirty="0">
                <a:latin typeface="Cavolini" panose="03000502040302020204" pitchFamily="66" charset="0"/>
                <a:cs typeface="Cavolini" panose="03000502040302020204" pitchFamily="66" charset="0"/>
              </a:rPr>
              <a:t>a beautiful, smart English teacher at Bright Kids Garden</a:t>
            </a:r>
            <a:r>
              <a:rPr kumimoji="1" lang="en-US" altLang="ja-JP" sz="4400" u="sng" dirty="0"/>
              <a:t>		</a:t>
            </a:r>
            <a:endParaRPr kumimoji="1" lang="ja-JP" altLang="en-US" sz="4400" u="sng" dirty="0"/>
          </a:p>
        </p:txBody>
      </p:sp>
      <p:pic>
        <p:nvPicPr>
          <p:cNvPr id="5" name="図 4">
            <a:extLst>
              <a:ext uri="{FF2B5EF4-FFF2-40B4-BE49-F238E27FC236}">
                <a16:creationId xmlns:a16="http://schemas.microsoft.com/office/drawing/2014/main" id="{7F1194A0-AD4C-4E81-BA0B-4BA4AE371138}"/>
              </a:ext>
            </a:extLst>
          </p:cNvPr>
          <p:cNvPicPr>
            <a:picLocks noChangeAspect="1"/>
          </p:cNvPicPr>
          <p:nvPr/>
        </p:nvPicPr>
        <p:blipFill>
          <a:blip r:embed="rId3"/>
          <a:stretch>
            <a:fillRect/>
          </a:stretch>
        </p:blipFill>
        <p:spPr>
          <a:xfrm>
            <a:off x="7572140" y="2353964"/>
            <a:ext cx="3319379" cy="3319379"/>
          </a:xfrm>
          <a:prstGeom prst="rect">
            <a:avLst/>
          </a:prstGeom>
        </p:spPr>
      </p:pic>
    </p:spTree>
    <p:extLst>
      <p:ext uri="{BB962C8B-B14F-4D97-AF65-F5344CB8AC3E}">
        <p14:creationId xmlns:p14="http://schemas.microsoft.com/office/powerpoint/2010/main" val="513633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2613BBD7-BBB8-49F3-B6D8-185E5E967B90}"/>
              </a:ext>
            </a:extLst>
          </p:cNvPr>
          <p:cNvPicPr>
            <a:picLocks noChangeAspect="1"/>
          </p:cNvPicPr>
          <p:nvPr/>
        </p:nvPicPr>
        <p:blipFill rotWithShape="1">
          <a:blip r:embed="rId2"/>
          <a:srcRect t="2874" r="-1" b="640"/>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39" name="Freeform: Shape 3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テキスト ボックス 1">
            <a:extLst>
              <a:ext uri="{FF2B5EF4-FFF2-40B4-BE49-F238E27FC236}">
                <a16:creationId xmlns:a16="http://schemas.microsoft.com/office/drawing/2014/main" id="{9AF4A955-7387-46CD-8BB8-2877E7093730}"/>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ja-JP" sz="4800" b="1">
                <a:latin typeface="+mj-lt"/>
                <a:ea typeface="+mj-ea"/>
                <a:cs typeface="+mj-cs"/>
              </a:rPr>
              <a:t>Thank you.</a:t>
            </a:r>
            <a:r>
              <a:rPr kumimoji="1" lang="en-US" altLang="ja-JP" sz="4800" b="1">
                <a:latin typeface="+mj-lt"/>
                <a:ea typeface="+mj-ea"/>
                <a:cs typeface="+mj-cs"/>
              </a:rPr>
              <a:t> </a:t>
            </a:r>
          </a:p>
          <a:p>
            <a:pPr>
              <a:lnSpc>
                <a:spcPct val="90000"/>
              </a:lnSpc>
              <a:spcBef>
                <a:spcPct val="0"/>
              </a:spcBef>
              <a:spcAft>
                <a:spcPts val="600"/>
              </a:spcAft>
            </a:pPr>
            <a:endParaRPr kumimoji="1" lang="en-US" altLang="ja-JP" sz="4800" b="1">
              <a:latin typeface="+mj-lt"/>
              <a:ea typeface="+mj-ea"/>
              <a:cs typeface="+mj-cs"/>
            </a:endParaRPr>
          </a:p>
          <a:p>
            <a:pPr>
              <a:lnSpc>
                <a:spcPct val="90000"/>
              </a:lnSpc>
              <a:spcBef>
                <a:spcPct val="0"/>
              </a:spcBef>
              <a:spcAft>
                <a:spcPts val="600"/>
              </a:spcAft>
            </a:pPr>
            <a:r>
              <a:rPr lang="en-US" altLang="ja-JP" sz="4800" b="1">
                <a:latin typeface="+mj-lt"/>
                <a:ea typeface="+mj-ea"/>
                <a:cs typeface="+mj-cs"/>
              </a:rPr>
              <a:t>See you </a:t>
            </a:r>
          </a:p>
          <a:p>
            <a:pPr>
              <a:lnSpc>
                <a:spcPct val="90000"/>
              </a:lnSpc>
              <a:spcBef>
                <a:spcPct val="0"/>
              </a:spcBef>
              <a:spcAft>
                <a:spcPts val="600"/>
              </a:spcAft>
            </a:pPr>
            <a:r>
              <a:rPr lang="en-US" altLang="ja-JP" sz="4800" b="1">
                <a:latin typeface="+mj-lt"/>
                <a:ea typeface="+mj-ea"/>
                <a:cs typeface="+mj-cs"/>
              </a:rPr>
              <a:t>next time!</a:t>
            </a:r>
            <a:endParaRPr kumimoji="1" lang="en-US" altLang="ja-JP" sz="4800" b="1">
              <a:latin typeface="+mj-lt"/>
              <a:ea typeface="+mj-ea"/>
              <a:cs typeface="+mj-cs"/>
            </a:endParaRPr>
          </a:p>
        </p:txBody>
      </p:sp>
      <p:sp>
        <p:nvSpPr>
          <p:cNvPr id="43" name="Rectangle 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83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3323987"/>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1126D5BF-7E3C-838D-6E77-DE9191B10BDB}"/>
              </a:ext>
            </a:extLst>
          </p:cNvPr>
          <p:cNvPicPr>
            <a:picLocks noChangeAspect="1"/>
          </p:cNvPicPr>
          <p:nvPr/>
        </p:nvPicPr>
        <p:blipFill>
          <a:blip r:embed="rId2"/>
          <a:stretch>
            <a:fillRect/>
          </a:stretch>
        </p:blipFill>
        <p:spPr>
          <a:xfrm>
            <a:off x="421640" y="3240923"/>
            <a:ext cx="3098800" cy="2324100"/>
          </a:xfrm>
          <a:prstGeom prst="rect">
            <a:avLst/>
          </a:prstGeom>
        </p:spPr>
      </p:pic>
    </p:spTree>
    <p:extLst>
      <p:ext uri="{BB962C8B-B14F-4D97-AF65-F5344CB8AC3E}">
        <p14:creationId xmlns:p14="http://schemas.microsoft.com/office/powerpoint/2010/main" val="352384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4062651"/>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30E02CE2-A23F-3C3D-E783-74BF397B7B39}"/>
              </a:ext>
            </a:extLst>
          </p:cNvPr>
          <p:cNvPicPr>
            <a:picLocks noChangeAspect="1"/>
          </p:cNvPicPr>
          <p:nvPr/>
        </p:nvPicPr>
        <p:blipFill>
          <a:blip r:embed="rId2"/>
          <a:stretch>
            <a:fillRect/>
          </a:stretch>
        </p:blipFill>
        <p:spPr>
          <a:xfrm>
            <a:off x="75121" y="4161632"/>
            <a:ext cx="3730875" cy="2122739"/>
          </a:xfrm>
          <a:prstGeom prst="rect">
            <a:avLst/>
          </a:prstGeom>
        </p:spPr>
      </p:pic>
    </p:spTree>
    <p:extLst>
      <p:ext uri="{BB962C8B-B14F-4D97-AF65-F5344CB8AC3E}">
        <p14:creationId xmlns:p14="http://schemas.microsoft.com/office/powerpoint/2010/main" val="340774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4801314"/>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9444C1EC-7E1B-1770-DF7A-D84054217162}"/>
              </a:ext>
            </a:extLst>
          </p:cNvPr>
          <p:cNvPicPr>
            <a:picLocks noChangeAspect="1"/>
          </p:cNvPicPr>
          <p:nvPr/>
        </p:nvPicPr>
        <p:blipFill>
          <a:blip r:embed="rId2"/>
          <a:stretch>
            <a:fillRect/>
          </a:stretch>
        </p:blipFill>
        <p:spPr>
          <a:xfrm>
            <a:off x="553722" y="4567743"/>
            <a:ext cx="2862195" cy="2153732"/>
          </a:xfrm>
          <a:prstGeom prst="rect">
            <a:avLst/>
          </a:prstGeom>
        </p:spPr>
      </p:pic>
    </p:spTree>
    <p:extLst>
      <p:ext uri="{BB962C8B-B14F-4D97-AF65-F5344CB8AC3E}">
        <p14:creationId xmlns:p14="http://schemas.microsoft.com/office/powerpoint/2010/main" val="120833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71A0108-6FFB-4FA7-B1B5-26A3033FAC04}"/>
              </a:ext>
            </a:extLst>
          </p:cNvPr>
          <p:cNvSpPr txBox="1"/>
          <p:nvPr/>
        </p:nvSpPr>
        <p:spPr>
          <a:xfrm>
            <a:off x="247650" y="136525"/>
            <a:ext cx="5187949" cy="5539978"/>
          </a:xfrm>
          <a:prstGeom prst="rect">
            <a:avLst/>
          </a:prstGeom>
          <a:noFill/>
        </p:spPr>
        <p:txBody>
          <a:bodyPr wrap="square" rtlCol="0">
            <a:spAutoFit/>
          </a:bodyPr>
          <a:lstStyle/>
          <a:p>
            <a:pPr marL="342900" indent="-342900">
              <a:buAutoNum type="arabicPeriod"/>
            </a:pPr>
            <a:r>
              <a:rPr lang="en-US" altLang="ja-JP" sz="4800" b="1" dirty="0">
                <a:latin typeface="Cavolini" panose="03000502040302020204" pitchFamily="66" charset="0"/>
                <a:cs typeface="Cavolini" panose="03000502040302020204" pitchFamily="66" charset="0"/>
              </a:rPr>
              <a:t>e</a:t>
            </a:r>
            <a:r>
              <a:rPr kumimoji="1" lang="en-US" altLang="ja-JP" sz="4800" b="1" dirty="0">
                <a:latin typeface="Cavolini" panose="03000502040302020204" pitchFamily="66" charset="0"/>
                <a:cs typeface="Cavolini" panose="03000502040302020204" pitchFamily="66" charset="0"/>
              </a:rPr>
              <a:t>vent</a:t>
            </a:r>
          </a:p>
          <a:p>
            <a:pPr marL="342900" indent="-342900">
              <a:buAutoNum type="arabicPeriod"/>
            </a:pPr>
            <a:r>
              <a:rPr lang="en-US" altLang="ja-JP" sz="4800" b="1" dirty="0">
                <a:latin typeface="Cavolini" panose="03000502040302020204" pitchFamily="66" charset="0"/>
                <a:cs typeface="Cavolini" panose="03000502040302020204" pitchFamily="66" charset="0"/>
              </a:rPr>
              <a:t>present</a:t>
            </a:r>
          </a:p>
          <a:p>
            <a:pPr marL="342900" indent="-342900">
              <a:buAutoNum type="arabicPeriod"/>
            </a:pPr>
            <a:r>
              <a:rPr lang="en-US" altLang="ja-JP" sz="4800" b="1" dirty="0">
                <a:latin typeface="Cavolini" panose="03000502040302020204" pitchFamily="66" charset="0"/>
                <a:cs typeface="Cavolini" panose="03000502040302020204" pitchFamily="66" charset="0"/>
              </a:rPr>
              <a:t>parent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spent</a:t>
            </a:r>
          </a:p>
          <a:p>
            <a:pPr marL="342900" indent="-342900">
              <a:buAutoNum type="arabicPeriod"/>
            </a:pPr>
            <a:r>
              <a:rPr lang="en-US" altLang="ja-JP" sz="4800" b="1" dirty="0">
                <a:latin typeface="Cavolini" panose="03000502040302020204" pitchFamily="66" charset="0"/>
                <a:cs typeface="Cavolini" panose="03000502040302020204" pitchFamily="66" charset="0"/>
              </a:rPr>
              <a:t>student</a:t>
            </a:r>
            <a:endParaRPr kumimoji="1" lang="en-US" altLang="ja-JP" sz="4800" b="1" dirty="0">
              <a:latin typeface="Cavolini" panose="03000502040302020204" pitchFamily="66" charset="0"/>
              <a:cs typeface="Cavolini" panose="03000502040302020204" pitchFamily="66" charset="0"/>
            </a:endParaRPr>
          </a:p>
          <a:p>
            <a:pPr marL="342900" indent="-342900">
              <a:buAutoNum type="arabicPeriod"/>
            </a:pPr>
            <a:r>
              <a:rPr lang="en-US" altLang="ja-JP" sz="4800" b="1" dirty="0">
                <a:latin typeface="Cavolini" panose="03000502040302020204" pitchFamily="66" charset="0"/>
                <a:cs typeface="Cavolini" panose="03000502040302020204" pitchFamily="66" charset="0"/>
              </a:rPr>
              <a:t>moment</a:t>
            </a:r>
            <a:endParaRPr kumimoji="1" lang="en-US" altLang="ja-JP" sz="4800" b="1" dirty="0">
              <a:latin typeface="Cavolini" panose="03000502040302020204" pitchFamily="66" charset="0"/>
              <a:cs typeface="Cavolini" panose="03000502040302020204" pitchFamily="66" charset="0"/>
            </a:endParaRPr>
          </a:p>
          <a:p>
            <a:r>
              <a:rPr kumimoji="1" lang="en-US" altLang="ja-JP" sz="4800" b="1" dirty="0">
                <a:latin typeface="Cavolini" panose="03000502040302020204" pitchFamily="66" charset="0"/>
                <a:cs typeface="Cavolini" panose="03000502040302020204" pitchFamily="66" charset="0"/>
              </a:rPr>
              <a:t>7.</a:t>
            </a:r>
            <a:r>
              <a:rPr lang="en-US" altLang="ja-JP" sz="4800" b="1" dirty="0">
                <a:latin typeface="Cavolini" panose="03000502040302020204" pitchFamily="66" charset="0"/>
                <a:cs typeface="Cavolini" panose="03000502040302020204" pitchFamily="66" charset="0"/>
              </a:rPr>
              <a:t>movement</a:t>
            </a:r>
            <a:endParaRPr kumimoji="1" lang="en-US" altLang="ja-JP" sz="4800" b="1" dirty="0">
              <a:latin typeface="Cavolini" panose="03000502040302020204" pitchFamily="66" charset="0"/>
              <a:cs typeface="Cavolini" panose="03000502040302020204" pitchFamily="66" charset="0"/>
            </a:endParaRPr>
          </a:p>
          <a:p>
            <a:endParaRPr kumimoji="1" lang="ja-JP" altLang="en-US" dirty="0"/>
          </a:p>
        </p:txBody>
      </p:sp>
      <p:sp>
        <p:nvSpPr>
          <p:cNvPr id="6" name="テキスト ボックス 5">
            <a:extLst>
              <a:ext uri="{FF2B5EF4-FFF2-40B4-BE49-F238E27FC236}">
                <a16:creationId xmlns:a16="http://schemas.microsoft.com/office/drawing/2014/main" id="{296F3643-C72B-4317-8853-314C12368191}"/>
              </a:ext>
            </a:extLst>
          </p:cNvPr>
          <p:cNvSpPr txBox="1"/>
          <p:nvPr/>
        </p:nvSpPr>
        <p:spPr>
          <a:xfrm>
            <a:off x="5313680" y="136525"/>
            <a:ext cx="6630670" cy="1107996"/>
          </a:xfrm>
          <a:prstGeom prst="rect">
            <a:avLst/>
          </a:prstGeom>
          <a:noFill/>
        </p:spPr>
        <p:txBody>
          <a:bodyPr wrap="square" rtlCol="0">
            <a:spAutoFit/>
          </a:bodyPr>
          <a:lstStyle/>
          <a:p>
            <a:endParaRPr lang="en-US" altLang="ja-JP" sz="4800" b="1" dirty="0">
              <a:latin typeface="Cavolini" panose="03000502040302020204" pitchFamily="66" charset="0"/>
              <a:cs typeface="Cavolini" panose="03000502040302020204" pitchFamily="66" charset="0"/>
            </a:endParaRPr>
          </a:p>
          <a:p>
            <a:pPr marL="342900" indent="-342900">
              <a:buAutoNum type="arabicPeriod"/>
            </a:pPr>
            <a:endParaRPr kumimoji="1" lang="ja-JP" altLang="en-US" dirty="0"/>
          </a:p>
        </p:txBody>
      </p:sp>
      <p:pic>
        <p:nvPicPr>
          <p:cNvPr id="3" name="図 2">
            <a:extLst>
              <a:ext uri="{FF2B5EF4-FFF2-40B4-BE49-F238E27FC236}">
                <a16:creationId xmlns:a16="http://schemas.microsoft.com/office/drawing/2014/main" id="{784DCF72-87D1-64CB-E1E1-0F955AD84D8E}"/>
              </a:ext>
            </a:extLst>
          </p:cNvPr>
          <p:cNvPicPr>
            <a:picLocks noChangeAspect="1"/>
          </p:cNvPicPr>
          <p:nvPr/>
        </p:nvPicPr>
        <p:blipFill>
          <a:blip r:embed="rId2"/>
          <a:stretch>
            <a:fillRect/>
          </a:stretch>
        </p:blipFill>
        <p:spPr>
          <a:xfrm>
            <a:off x="4953000" y="4243723"/>
            <a:ext cx="2286000" cy="2286000"/>
          </a:xfrm>
          <a:prstGeom prst="rect">
            <a:avLst/>
          </a:prstGeom>
        </p:spPr>
      </p:pic>
    </p:spTree>
    <p:extLst>
      <p:ext uri="{BB962C8B-B14F-4D97-AF65-F5344CB8AC3E}">
        <p14:creationId xmlns:p14="http://schemas.microsoft.com/office/powerpoint/2010/main" val="41568111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3914</TotalTime>
  <Words>1148</Words>
  <Application>Microsoft Office PowerPoint</Application>
  <PresentationFormat>ワイド画面</PresentationFormat>
  <Paragraphs>304</Paragraphs>
  <Slides>53</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53</vt:i4>
      </vt:variant>
    </vt:vector>
  </HeadingPairs>
  <TitlesOfParts>
    <vt:vector size="60" baseType="lpstr">
      <vt:lpstr>游ゴシック</vt:lpstr>
      <vt:lpstr>游ゴシック Light</vt:lpstr>
      <vt:lpstr>Abadi</vt:lpstr>
      <vt:lpstr>Arial</vt:lpstr>
      <vt:lpstr>Calibri</vt:lpstr>
      <vt:lpstr>Cavolini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矢野 義紀</dc:creator>
  <cp:lastModifiedBy>KAZUKO YANO</cp:lastModifiedBy>
  <cp:revision>275</cp:revision>
  <cp:lastPrinted>2021-03-08T00:24:40Z</cp:lastPrinted>
  <dcterms:created xsi:type="dcterms:W3CDTF">2020-10-31T02:23:16Z</dcterms:created>
  <dcterms:modified xsi:type="dcterms:W3CDTF">2023-07-29T00:09:52Z</dcterms:modified>
</cp:coreProperties>
</file>