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1407" r:id="rId3"/>
    <p:sldId id="3260" r:id="rId4"/>
    <p:sldId id="1200" r:id="rId5"/>
    <p:sldId id="375" r:id="rId6"/>
    <p:sldId id="1199" r:id="rId7"/>
    <p:sldId id="1201" r:id="rId8"/>
    <p:sldId id="1198" r:id="rId9"/>
    <p:sldId id="1202" r:id="rId10"/>
    <p:sldId id="3258" r:id="rId11"/>
    <p:sldId id="3259" r:id="rId12"/>
    <p:sldId id="317" r:id="rId13"/>
    <p:sldId id="1454" r:id="rId14"/>
    <p:sldId id="1486" r:id="rId15"/>
    <p:sldId id="1487" r:id="rId16"/>
    <p:sldId id="1488" r:id="rId17"/>
    <p:sldId id="1489" r:id="rId18"/>
    <p:sldId id="1490" r:id="rId19"/>
    <p:sldId id="1491" r:id="rId20"/>
    <p:sldId id="1492" r:id="rId21"/>
    <p:sldId id="1493" r:id="rId22"/>
    <p:sldId id="332" r:id="rId23"/>
    <p:sldId id="864" r:id="rId24"/>
    <p:sldId id="1478" r:id="rId25"/>
    <p:sldId id="1479" r:id="rId26"/>
    <p:sldId id="1480" r:id="rId27"/>
    <p:sldId id="1481" r:id="rId28"/>
    <p:sldId id="1482" r:id="rId29"/>
    <p:sldId id="1483" r:id="rId30"/>
    <p:sldId id="1484" r:id="rId31"/>
    <p:sldId id="1485" r:id="rId32"/>
    <p:sldId id="339" r:id="rId33"/>
    <p:sldId id="340" r:id="rId34"/>
    <p:sldId id="3261" r:id="rId35"/>
    <p:sldId id="341" r:id="rId36"/>
    <p:sldId id="3262" r:id="rId37"/>
    <p:sldId id="342" r:id="rId38"/>
    <p:sldId id="3263" r:id="rId39"/>
    <p:sldId id="391" r:id="rId40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57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77804" y="3429000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4b-19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3EEAF81-2CDA-493B-EF1E-116C46FFA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500" y="124979"/>
            <a:ext cx="2834763" cy="135996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F70DEE5-90DA-B35E-1071-DE36EBF8D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035" y="62432"/>
            <a:ext cx="2539997" cy="14798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C18061F-674D-7E22-1FE1-30309B46F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254" y="7653"/>
            <a:ext cx="1052282" cy="157640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5B78429-A5F6-50B1-0FFA-3247B1462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799" y="180304"/>
            <a:ext cx="1663165" cy="12556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BA4F48F-EFC6-2FB1-346B-BD23BAC5A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091" y="322921"/>
            <a:ext cx="1422115" cy="94587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A9C059C-FC03-CFFA-5820-DB115ED02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664" y="204833"/>
            <a:ext cx="1952776" cy="118902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F53EFF0-AA9E-26A4-AD70-063E15514C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7482" y="2503984"/>
            <a:ext cx="1838797" cy="141533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7CAA2F6-7D73-697D-BA8A-8AA2B88A19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477" y="2199451"/>
            <a:ext cx="1864963" cy="1802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94D95C7-BCF9-0156-43E8-BF54DA6237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8284" y="2345954"/>
            <a:ext cx="2140639" cy="142377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9B7AE2E-986E-535C-1206-4E688EE5DF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6547" y="2256093"/>
            <a:ext cx="1603495" cy="160349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2764A2-4BD6-5D41-0F15-F0729EAB88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4521" y="2386995"/>
            <a:ext cx="2156070" cy="143299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770D7F4-59E1-D6F2-058E-6A51D40AE4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10347" y="2489717"/>
            <a:ext cx="1767135" cy="117535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BA939C9-8B57-A7BB-874A-DC6E140323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96254" y="4608207"/>
            <a:ext cx="2122798" cy="146229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7A51121-E594-A84D-2C72-E92E7EDB56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27776" y="4659375"/>
            <a:ext cx="2124639" cy="135996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7F4FB08-FC1F-B0C5-9C90-D64FA3D116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8506" y="4474213"/>
            <a:ext cx="1147500" cy="173028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DFC87F8-DD56-E1D0-120D-EA50C08DC2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65067" y="4650932"/>
            <a:ext cx="1807317" cy="135996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B125AAD-9F6D-1A09-86E2-CD71653AEB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36365" y="4746613"/>
            <a:ext cx="2078759" cy="127272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265C2FA-0EF8-D50C-1291-B49080C8AAB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629" y="4753630"/>
            <a:ext cx="2126036" cy="141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9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7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antonym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is a word with the opposite meaning.  Write antonyms for the words below .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7507C8-8D81-42C9-9BB6-0ADF9F0972D0}"/>
              </a:ext>
            </a:extLst>
          </p:cNvPr>
          <p:cNvSpPr txBox="1"/>
          <p:nvPr/>
        </p:nvSpPr>
        <p:spPr>
          <a:xfrm>
            <a:off x="111760" y="731520"/>
            <a:ext cx="120802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vacant   distant                important   pleasant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brilliant   reluctant   insignificant   relevant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1B0DC9-31F4-4053-A941-428522F8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269090"/>
            <a:ext cx="2230120" cy="22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5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7507C8-8D81-42C9-9BB6-0ADF9F0972D0}"/>
              </a:ext>
            </a:extLst>
          </p:cNvPr>
          <p:cNvSpPr txBox="1"/>
          <p:nvPr/>
        </p:nvSpPr>
        <p:spPr>
          <a:xfrm>
            <a:off x="111760" y="731520"/>
            <a:ext cx="120802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vacant   distant                important   pleasant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ccupied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brilliant   reluctant   insignificant   relevant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1B0DC9-31F4-4053-A941-428522F8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269090"/>
            <a:ext cx="2230120" cy="22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6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7507C8-8D81-42C9-9BB6-0ADF9F0972D0}"/>
              </a:ext>
            </a:extLst>
          </p:cNvPr>
          <p:cNvSpPr txBox="1"/>
          <p:nvPr/>
        </p:nvSpPr>
        <p:spPr>
          <a:xfrm>
            <a:off x="111760" y="731520"/>
            <a:ext cx="120802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vacant   distant                important   pleasant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ccupied   close                 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brilliant   reluctant   insignificant   relevant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1B0DC9-31F4-4053-A941-428522F8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269090"/>
            <a:ext cx="2230120" cy="22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8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7507C8-8D81-42C9-9BB6-0ADF9F0972D0}"/>
              </a:ext>
            </a:extLst>
          </p:cNvPr>
          <p:cNvSpPr txBox="1"/>
          <p:nvPr/>
        </p:nvSpPr>
        <p:spPr>
          <a:xfrm>
            <a:off x="111760" y="731520"/>
            <a:ext cx="120802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vacant   distant                important   pleasant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ccupied   close               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unimportant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brilliant   reluctant   insignificant   relevant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1B0DC9-31F4-4053-A941-428522F8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40" y="176291"/>
            <a:ext cx="2230120" cy="22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9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7507C8-8D81-42C9-9BB6-0ADF9F0972D0}"/>
              </a:ext>
            </a:extLst>
          </p:cNvPr>
          <p:cNvSpPr txBox="1"/>
          <p:nvPr/>
        </p:nvSpPr>
        <p:spPr>
          <a:xfrm>
            <a:off x="111760" y="731520"/>
            <a:ext cx="120802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vacant   distant                important   pleasant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ccupied   close               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unimportant  unpleasant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brilliant   reluctant   insignificant   relevant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1B0DC9-31F4-4053-A941-428522F8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40" y="176291"/>
            <a:ext cx="2230120" cy="22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27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7507C8-8D81-42C9-9BB6-0ADF9F0972D0}"/>
              </a:ext>
            </a:extLst>
          </p:cNvPr>
          <p:cNvSpPr txBox="1"/>
          <p:nvPr/>
        </p:nvSpPr>
        <p:spPr>
          <a:xfrm>
            <a:off x="111760" y="731520"/>
            <a:ext cx="120802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vacant   distant                important   pleasant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ccupied   close               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unimportant  unpleasant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brilliant   reluctant   insignificant   relevant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dull   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1B0DC9-31F4-4053-A941-428522F8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40" y="176291"/>
            <a:ext cx="2230120" cy="22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8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7507C8-8D81-42C9-9BB6-0ADF9F0972D0}"/>
              </a:ext>
            </a:extLst>
          </p:cNvPr>
          <p:cNvSpPr txBox="1"/>
          <p:nvPr/>
        </p:nvSpPr>
        <p:spPr>
          <a:xfrm>
            <a:off x="111760" y="731520"/>
            <a:ext cx="120802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vacant   distant                important   pleasant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ccupied   close               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unimportant  unpleasant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brilliant   reluctant   insignificant   relevant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dull           eager  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1B0DC9-31F4-4053-A941-428522F8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40" y="176291"/>
            <a:ext cx="2230120" cy="22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4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751840" y="629920"/>
            <a:ext cx="1122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go to the library.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take out a book.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76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7507C8-8D81-42C9-9BB6-0ADF9F0972D0}"/>
              </a:ext>
            </a:extLst>
          </p:cNvPr>
          <p:cNvSpPr txBox="1"/>
          <p:nvPr/>
        </p:nvSpPr>
        <p:spPr>
          <a:xfrm>
            <a:off x="111760" y="731520"/>
            <a:ext cx="120802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vacant   distant                important   pleasant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ccupied   close               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unimportant  unpleasant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brilliant   reluctant   insignificant   relevant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dull           eager        significant  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1B0DC9-31F4-4053-A941-428522F8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40" y="176291"/>
            <a:ext cx="2230120" cy="22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5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7507C8-8D81-42C9-9BB6-0ADF9F0972D0}"/>
              </a:ext>
            </a:extLst>
          </p:cNvPr>
          <p:cNvSpPr txBox="1"/>
          <p:nvPr/>
        </p:nvSpPr>
        <p:spPr>
          <a:xfrm>
            <a:off x="111760" y="731520"/>
            <a:ext cx="120802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vacant   distant                important   pleasant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ccupied   close               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unimportant  unpleasant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brilliant   reluctant   insignificant   relevant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dull           eager        significant   irrelevant 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1B0DC9-31F4-4053-A941-428522F8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40" y="176291"/>
            <a:ext cx="2230120" cy="22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5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 were enjoying a pleasant dinner at a Chinese restaurant.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0A3634-816E-4E40-96E4-4EFDCF05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58" y="3148885"/>
            <a:ext cx="5399269" cy="360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5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were enjoying a pleasant dinner at a Chinese restaurant.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0A3634-816E-4E40-96E4-4EFDCF05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58" y="3148885"/>
            <a:ext cx="5399269" cy="360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56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enjoying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pleasant dinner at a Chinese restaurant.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0A3634-816E-4E40-96E4-4EFDCF05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58" y="3148885"/>
            <a:ext cx="5399269" cy="360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3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enjoying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pleasant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dinner at a Chinese restaurant.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0A3634-816E-4E40-96E4-4EFDCF05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58" y="3148885"/>
            <a:ext cx="5399269" cy="360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397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enjoying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pleasant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dinner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at a Chinese restaurant.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0A3634-816E-4E40-96E4-4EFDCF05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58" y="3148885"/>
            <a:ext cx="5399269" cy="360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9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enjoying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pleasant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dinner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Chinese restaurant.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0A3634-816E-4E40-96E4-4EFDCF05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58" y="3148885"/>
            <a:ext cx="5399269" cy="360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98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enjoying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pleasant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dinner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Chinese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restaurant.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0A3634-816E-4E40-96E4-4EFDCF05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58" y="3148885"/>
            <a:ext cx="5399269" cy="360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85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751840" y="629920"/>
            <a:ext cx="1122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go to the library.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take out a book.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go to the library 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take out a book.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69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enjoying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pleasant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dinner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Chinese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restaurant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0A3634-816E-4E40-96E4-4EFDCF05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58" y="3148885"/>
            <a:ext cx="5399269" cy="360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3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22073" y="128653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 enjoying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pleasant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dinner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Chinese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restaurant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0A3634-816E-4E40-96E4-4EFDCF05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58" y="3148885"/>
            <a:ext cx="5399269" cy="360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BDB4E5-280D-42CF-824C-97DB94024A30}"/>
              </a:ext>
            </a:extLst>
          </p:cNvPr>
          <p:cNvSpPr txBox="1"/>
          <p:nvPr/>
        </p:nvSpPr>
        <p:spPr>
          <a:xfrm>
            <a:off x="1402080" y="5051074"/>
            <a:ext cx="589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kumimoji="1" lang="en-US" altLang="ja-JP" sz="40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st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person plural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Past continuous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34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59954" y="324175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97115B-7DE7-4CA7-AEE4-CC3BEEB7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057" y="2522483"/>
            <a:ext cx="5893989" cy="411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59954" y="324175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valiant knights were triumphant in battle.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97115B-7DE7-4CA7-AEE4-CC3BEEB7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057" y="2522483"/>
            <a:ext cx="5893989" cy="411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179998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66572" y="837651"/>
            <a:ext cx="758525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C2A3D9-05BD-4930-BEFE-1DA231AA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167" y="2964544"/>
            <a:ext cx="5340261" cy="353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B3EEA8-A971-4396-929C-394A4924C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41" y="3688087"/>
            <a:ext cx="3695725" cy="281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66572" y="837651"/>
            <a:ext cx="758525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“It’s a truly fragrant rice,” the merchant said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C2A3D9-05BD-4930-BEFE-1DA231AA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167" y="2964544"/>
            <a:ext cx="5340261" cy="353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B3EEA8-A971-4396-929C-394A4924C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41" y="3688087"/>
            <a:ext cx="3695725" cy="281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1449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307448" y="0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9FB67D0-14F3-478C-8470-E011485E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700" y="2384232"/>
            <a:ext cx="3961299" cy="433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307448" y="0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laboratory assistant made a scientific discovery.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9FB67D0-14F3-478C-8470-E011485E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700" y="2384232"/>
            <a:ext cx="3961299" cy="433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9728581"/>
      </p:ext>
    </p:extLst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61829E-2EBA-45A7-BB21-8D910FECEADB}"/>
              </a:ext>
            </a:extLst>
          </p:cNvPr>
          <p:cNvSpPr txBox="1"/>
          <p:nvPr/>
        </p:nvSpPr>
        <p:spPr>
          <a:xfrm>
            <a:off x="444500" y="926872"/>
            <a:ext cx="63296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&lt;-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&gt;&lt;-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ery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&gt;&lt;-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&gt;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brav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necess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surg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imagin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hist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ory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D4CFE55-6F46-40E4-818E-54682E93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0" y="1893147"/>
            <a:ext cx="6769100" cy="45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164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7112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76200" y="4564049"/>
            <a:ext cx="8448675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 :   </a:t>
            </a: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120641" y="1056640"/>
            <a:ext cx="6129516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&lt;-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ant</a:t>
            </a: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428DCA-59CB-47BB-847E-6B6BF1A30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69909">
            <a:off x="9447896" y="3792811"/>
            <a:ext cx="1435374" cy="9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97840" y="2194560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dist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serv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54870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import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vac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inst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AC2B565-A62D-48E2-8290-2C9D06916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092" y="2844800"/>
            <a:ext cx="1086310" cy="74834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18B17C7-BE6E-4751-A585-21087151F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1" y="590759"/>
            <a:ext cx="3770716" cy="180897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1E28A35-6317-4311-9B9E-6FCCC75DD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560" y="521898"/>
            <a:ext cx="3346202" cy="1949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1244F3D-F973-462C-92EC-5A4D0B29B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763" y="168879"/>
            <a:ext cx="1591194" cy="23837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7DEA816-32C4-442D-80C3-0377D2AC5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40" y="3477538"/>
            <a:ext cx="2912845" cy="219905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7334FC8-66B3-48EE-A5AB-4115721C23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6160" y="3445633"/>
            <a:ext cx="3354239" cy="22309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268C398-DFA3-4B37-A264-1EEDCB8DAD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3037" y="3500613"/>
            <a:ext cx="3553523" cy="21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82880" y="2255022"/>
            <a:ext cx="1255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relev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merch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brilli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548705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reluct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pleas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restaur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B9B99AA-B55B-45FF-9572-875DDE42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520" y="5268781"/>
            <a:ext cx="821417" cy="55984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91373EF-B4F2-4A4E-B078-FF7D345EC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13" y="164593"/>
            <a:ext cx="2938527" cy="22618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5475BB5-9CB7-436E-9607-61AC787D9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697" y="110819"/>
            <a:ext cx="2461177" cy="237844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6435782-5332-4C74-98AF-5A81A485F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657" y="229770"/>
            <a:ext cx="3044960" cy="202525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A47973-82AA-413B-BC44-7E5E78AE2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02" y="3166175"/>
            <a:ext cx="2599193" cy="259919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076CBCC-F4AD-4C53-A7BA-8BFB78B092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6931" y="3166175"/>
            <a:ext cx="3645134" cy="24226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EFE9DCF-34DD-4418-9FEF-6C353B569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5070" y="3206325"/>
            <a:ext cx="3676134" cy="24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194560"/>
            <a:ext cx="1208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extravag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particip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vali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243840" y="5548705"/>
            <a:ext cx="1302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triumph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insignific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flamboy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32E5514-6A12-47B4-A85D-5CB9099A5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229" y="6294144"/>
            <a:ext cx="827297" cy="56385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E3DABF0-6366-4D8E-92AA-61D234E0A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3" y="50576"/>
            <a:ext cx="3557729" cy="236445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F90DF36-462F-488D-8682-51FE9C5F5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147" y="149415"/>
            <a:ext cx="3557729" cy="22772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F3A3E39-A189-4FD7-8436-A03C6C945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7617" y="4915"/>
            <a:ext cx="1548518" cy="23349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CB2CC7F-8F50-4C46-8C45-B0208A13D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15184"/>
            <a:ext cx="3624905" cy="272765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9C5EC9-2BD2-4E10-B57C-815BC113B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0563" y="3209314"/>
            <a:ext cx="3947999" cy="24171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F6EAFE1-8AD6-4838-8241-8FF7BEE134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3689" y="3209314"/>
            <a:ext cx="3947999" cy="262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3657</TotalTime>
  <Words>467</Words>
  <Application>Microsoft Office PowerPoint</Application>
  <PresentationFormat>ワイド画面</PresentationFormat>
  <Paragraphs>144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7" baseType="lpstr">
      <vt:lpstr>游ゴシック</vt:lpstr>
      <vt:lpstr>游ゴシック Light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248</cp:revision>
  <cp:lastPrinted>2021-01-31T01:19:54Z</cp:lastPrinted>
  <dcterms:created xsi:type="dcterms:W3CDTF">2020-10-31T02:23:16Z</dcterms:created>
  <dcterms:modified xsi:type="dcterms:W3CDTF">2023-07-28T22:43:45Z</dcterms:modified>
</cp:coreProperties>
</file>