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899" r:id="rId3"/>
    <p:sldId id="1376" r:id="rId4"/>
    <p:sldId id="1445" r:id="rId5"/>
    <p:sldId id="1444" r:id="rId6"/>
    <p:sldId id="1443" r:id="rId7"/>
    <p:sldId id="1442" r:id="rId8"/>
    <p:sldId id="1441" r:id="rId9"/>
    <p:sldId id="1440" r:id="rId10"/>
    <p:sldId id="1439" r:id="rId11"/>
    <p:sldId id="1438" r:id="rId12"/>
    <p:sldId id="1437" r:id="rId13"/>
    <p:sldId id="1436" r:id="rId14"/>
    <p:sldId id="1435" r:id="rId15"/>
    <p:sldId id="1434" r:id="rId16"/>
    <p:sldId id="1433" r:id="rId17"/>
    <p:sldId id="1432" r:id="rId18"/>
    <p:sldId id="1431" r:id="rId19"/>
    <p:sldId id="1430" r:id="rId20"/>
    <p:sldId id="1446" r:id="rId21"/>
    <p:sldId id="1279" r:id="rId22"/>
    <p:sldId id="1419" r:id="rId23"/>
    <p:sldId id="1420" r:id="rId24"/>
    <p:sldId id="1421" r:id="rId25"/>
    <p:sldId id="1427" r:id="rId26"/>
    <p:sldId id="1423" r:id="rId27"/>
    <p:sldId id="1424" r:id="rId28"/>
    <p:sldId id="1425" r:id="rId29"/>
    <p:sldId id="1426" r:id="rId30"/>
    <p:sldId id="1422" r:id="rId31"/>
    <p:sldId id="1290" r:id="rId32"/>
    <p:sldId id="1343" r:id="rId33"/>
    <p:sldId id="1358" r:id="rId34"/>
    <p:sldId id="1402" r:id="rId35"/>
    <p:sldId id="1403" r:id="rId36"/>
    <p:sldId id="1404" r:id="rId37"/>
    <p:sldId id="1405" r:id="rId38"/>
    <p:sldId id="1406" r:id="rId39"/>
    <p:sldId id="1407" r:id="rId40"/>
    <p:sldId id="1408" r:id="rId41"/>
    <p:sldId id="1409" r:id="rId42"/>
    <p:sldId id="1410" r:id="rId43"/>
    <p:sldId id="1411" r:id="rId44"/>
    <p:sldId id="1412" r:id="rId45"/>
    <p:sldId id="1413" r:id="rId46"/>
    <p:sldId id="391" r:id="rId47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1" autoAdjust="0"/>
    <p:restoredTop sz="94660"/>
  </p:normalViewPr>
  <p:slideViewPr>
    <p:cSldViewPr snapToGrid="0">
      <p:cViewPr varScale="1">
        <p:scale>
          <a:sx n="63" d="100"/>
          <a:sy n="63" d="100"/>
        </p:scale>
        <p:origin x="4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4b-16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AEA854-F444-D312-DA13-341B70848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975" y="4718256"/>
            <a:ext cx="3026050" cy="16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7714C8-4EBB-946A-FC85-60E0E87BE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182" y="4787233"/>
            <a:ext cx="3462442" cy="19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F1766C5-32EF-F3C9-B469-D897B396A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156" y="1499200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96E8AE-9725-6F9D-3265-712732D6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826" y="2340450"/>
            <a:ext cx="3357512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BF8A52-CEC4-75F9-C175-72FF378A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91" y="3056212"/>
            <a:ext cx="3462442" cy="20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13.itinerary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9C5736-CFBD-EF5A-1EE1-321AD9F9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784" y="3645178"/>
            <a:ext cx="1017231" cy="20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5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13.itinerary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14.secetary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092B79A-30D8-EC6C-6767-EAFC3CDD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044" y="4313393"/>
            <a:ext cx="2813009" cy="21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13.itinerary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14.secetary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15.hereditary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0CCFFE-F3D0-D5A1-A704-A20E0868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836" y="4417688"/>
            <a:ext cx="3146550" cy="2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13.itinerary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14.secetary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15.hereditary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16.anniversary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661BA-5825-FDD0-8687-07DA3D83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916" y="2305602"/>
            <a:ext cx="2566434" cy="17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6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13.itinerary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14.secetary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15.hereditary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16.anniversary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17.evolutionary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E21BBC3-3CB2-2E07-CBD2-DB5CF904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916" y="2696694"/>
            <a:ext cx="2264434" cy="14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943928" y="1288092"/>
            <a:ext cx="5248072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26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30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8.necessary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9.imaginary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10.dictionary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11.temporary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12.vocabulary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13.itinerary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14.secetary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15.hereditary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16.anniversary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17.evolutionary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18.complementary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DAD011-9943-351F-8F55-08F74206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993" y="2492200"/>
            <a:ext cx="2495358" cy="13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3 types of sentences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5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B83CD6-087E-435D-92BA-FB720D79AF90}"/>
              </a:ext>
            </a:extLst>
          </p:cNvPr>
          <p:cNvSpPr txBox="1"/>
          <p:nvPr/>
        </p:nvSpPr>
        <p:spPr>
          <a:xfrm>
            <a:off x="528320" y="873760"/>
            <a:ext cx="115011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I will do my homework tomorrow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question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When did you finish your homework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exclamation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I finally finished my homework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073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200" b="1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Statement to question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04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049E98-CDA0-42F6-98C1-03E38997C828}"/>
              </a:ext>
            </a:extLst>
          </p:cNvPr>
          <p:cNvSpPr txBox="1"/>
          <p:nvPr/>
        </p:nvSpPr>
        <p:spPr>
          <a:xfrm>
            <a:off x="375920" y="436880"/>
            <a:ext cx="1137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verb ‘to be’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They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tunnel.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7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049E98-CDA0-42F6-98C1-03E38997C828}"/>
              </a:ext>
            </a:extLst>
          </p:cNvPr>
          <p:cNvSpPr txBox="1"/>
          <p:nvPr/>
        </p:nvSpPr>
        <p:spPr>
          <a:xfrm>
            <a:off x="375920" y="436880"/>
            <a:ext cx="1137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verb ‘to be’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They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tunnel.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09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049E98-CDA0-42F6-98C1-03E38997C828}"/>
              </a:ext>
            </a:extLst>
          </p:cNvPr>
          <p:cNvSpPr txBox="1"/>
          <p:nvPr/>
        </p:nvSpPr>
        <p:spPr>
          <a:xfrm>
            <a:off x="375920" y="436880"/>
            <a:ext cx="1137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verb ‘to be’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They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tunnel.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 in the tunnel?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2E55A45-EF0D-423D-809A-DC0746B233F9}"/>
              </a:ext>
            </a:extLst>
          </p:cNvPr>
          <p:cNvCxnSpPr/>
          <p:nvPr/>
        </p:nvCxnSpPr>
        <p:spPr>
          <a:xfrm flipH="1">
            <a:off x="1574800" y="2936240"/>
            <a:ext cx="1219200" cy="650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70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623CBB-96E6-4539-8F2F-D9DFD15936BC}"/>
              </a:ext>
            </a:extLst>
          </p:cNvPr>
          <p:cNvSpPr txBox="1"/>
          <p:nvPr/>
        </p:nvSpPr>
        <p:spPr>
          <a:xfrm>
            <a:off x="497840" y="650240"/>
            <a:ext cx="10546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auxiliary verb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has, had have, can, may,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could,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should, would, must,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might, did, does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6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623CBB-96E6-4539-8F2F-D9DFD15936BC}"/>
              </a:ext>
            </a:extLst>
          </p:cNvPr>
          <p:cNvSpPr txBox="1"/>
          <p:nvPr/>
        </p:nvSpPr>
        <p:spPr>
          <a:xfrm>
            <a:off x="497840" y="650240"/>
            <a:ext cx="1054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auxiliary verb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has, had have, can, may,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could,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should, would, must,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might, did, does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We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go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tunnel.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9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623CBB-96E6-4539-8F2F-D9DFD15936BC}"/>
              </a:ext>
            </a:extLst>
          </p:cNvPr>
          <p:cNvSpPr txBox="1"/>
          <p:nvPr/>
        </p:nvSpPr>
        <p:spPr>
          <a:xfrm>
            <a:off x="497840" y="650240"/>
            <a:ext cx="1054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auxiliary verb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has, had have, can, may,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could,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should, would, must,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might, did, does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We </a:t>
            </a:r>
            <a:r>
              <a:rPr lang="en-US" altLang="ja-JP" sz="4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go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tunnel.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1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1717AF-B420-68E9-EF67-1D612CB5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44521"/>
            <a:ext cx="3147283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623CBB-96E6-4539-8F2F-D9DFD15936BC}"/>
              </a:ext>
            </a:extLst>
          </p:cNvPr>
          <p:cNvSpPr txBox="1"/>
          <p:nvPr/>
        </p:nvSpPr>
        <p:spPr>
          <a:xfrm>
            <a:off x="497840" y="650240"/>
            <a:ext cx="1054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auxiliary verb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has, had have, can, may, 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could,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should, would, must,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might, did, does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We </a:t>
            </a:r>
            <a:r>
              <a:rPr lang="en-US" altLang="ja-JP" sz="4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go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tunnel.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 go in the tunnel?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F2DCE3C-0FC9-41FA-A2A0-627F6999E870}"/>
              </a:ext>
            </a:extLst>
          </p:cNvPr>
          <p:cNvCxnSpPr/>
          <p:nvPr/>
        </p:nvCxnSpPr>
        <p:spPr>
          <a:xfrm flipH="1">
            <a:off x="1920240" y="4907280"/>
            <a:ext cx="660400" cy="5689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79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89536" y="1378714"/>
            <a:ext cx="473670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Activity Page</a:t>
            </a:r>
            <a:r>
              <a:rPr kumimoji="1" lang="en-US" altLang="ja-JP" sz="7200" b="1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200" b="1" dirty="0">
                <a:latin typeface="Abadi" panose="020B0604020104020204" pitchFamily="34" charset="0"/>
                <a:ea typeface="+mj-ea"/>
                <a:cs typeface="+mj-cs"/>
              </a:rPr>
              <a:t>Changing a statement into a Question</a:t>
            </a:r>
            <a:endParaRPr kumimoji="1" lang="en-US" altLang="ja-JP" sz="72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8" y="666729"/>
            <a:ext cx="5231460" cy="516511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00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9BD772-9B23-417A-9A01-B87C0F61CB31}"/>
              </a:ext>
            </a:extLst>
          </p:cNvPr>
          <p:cNvSpPr txBox="1"/>
          <p:nvPr/>
        </p:nvSpPr>
        <p:spPr>
          <a:xfrm>
            <a:off x="436880" y="121920"/>
            <a:ext cx="11196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If you want to change a statement into a question and it has an auxiliary verb and a main verb, you only move the auxiliary verb to the beginning of the sentence.  Rewrite these statements as questions by moving the auxiliary verb in bold.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76386F-F595-4611-9469-4BE7005AECC5}"/>
              </a:ext>
            </a:extLst>
          </p:cNvPr>
          <p:cNvSpPr txBox="1"/>
          <p:nvPr/>
        </p:nvSpPr>
        <p:spPr>
          <a:xfrm>
            <a:off x="2032000" y="4540334"/>
            <a:ext cx="8514080" cy="193899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The test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</a:rPr>
              <a:t>has</a:t>
            </a:r>
            <a:r>
              <a:rPr kumimoji="1" lang="en-US" altLang="ja-JP" sz="4000" b="1" dirty="0"/>
              <a:t> split down the side.</a:t>
            </a:r>
          </a:p>
          <a:p>
            <a:endParaRPr lang="en-US" altLang="ja-JP" sz="4000" b="1" dirty="0"/>
          </a:p>
          <a:p>
            <a:r>
              <a:rPr kumimoji="1" lang="en-US" altLang="ja-JP" sz="4000" b="1" dirty="0">
                <a:solidFill>
                  <a:srgbClr val="FF0000"/>
                </a:solidFill>
              </a:rPr>
              <a:t>Has</a:t>
            </a:r>
            <a:r>
              <a:rPr kumimoji="1" lang="en-US" altLang="ja-JP" sz="4000" b="1" dirty="0"/>
              <a:t> the tent split down the side?</a:t>
            </a:r>
            <a:endParaRPr kumimoji="1" lang="ja-JP" altLang="en-US" sz="40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4B9BB6-08A0-4D9D-BCFD-2FEC1492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058" y="1361440"/>
            <a:ext cx="1050062" cy="1050062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B721C37-C1E7-4127-861D-6E2F0F786E2E}"/>
              </a:ext>
            </a:extLst>
          </p:cNvPr>
          <p:cNvCxnSpPr>
            <a:cxnSpLocks/>
          </p:cNvCxnSpPr>
          <p:nvPr/>
        </p:nvCxnSpPr>
        <p:spPr>
          <a:xfrm flipH="1">
            <a:off x="2722880" y="5238621"/>
            <a:ext cx="1706880" cy="5424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54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645920" y="985520"/>
            <a:ext cx="1008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adjectives describe nouns?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3EB403-D5F1-4CA3-8E3D-9A401085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356" y="2172970"/>
            <a:ext cx="6133287" cy="43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2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645920" y="985520"/>
            <a:ext cx="1008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May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buy some flowers today?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586E65-7A62-4182-B2F3-F2B220E3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2307272"/>
            <a:ext cx="5059197" cy="380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9349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051560" y="822960"/>
            <a:ext cx="1008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read many classic novels?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F4D84FC-954B-4BCA-A0DB-413A844B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22" y="2346642"/>
            <a:ext cx="7234556" cy="361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4092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213360" y="629920"/>
            <a:ext cx="1176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crumbs fallen on the floor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31BEF4-D2E7-4A9E-8D15-1A9B21CD6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65" y="1995169"/>
            <a:ext cx="5716270" cy="400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416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213360" y="629920"/>
            <a:ext cx="1176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Should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castle have huge stone walls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514F01-D304-4D45-9F47-5DE8974C0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59" y="2313622"/>
            <a:ext cx="5409082" cy="359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40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751840" y="629920"/>
            <a:ext cx="1122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Must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finish our homework tonight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B76414-9FDB-4720-BAFA-FCA7F4B1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92" y="2699702"/>
            <a:ext cx="5515956" cy="367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17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59E263-BA64-BEEF-B3C5-7780F44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62" y="1983184"/>
            <a:ext cx="3147282" cy="193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2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751840" y="629920"/>
            <a:ext cx="1122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Would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be nice to live in a palace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844668F-59BF-4EEA-AA64-586D1DD6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60" y="1940950"/>
            <a:ext cx="5047712" cy="458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2478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036320" y="782320"/>
            <a:ext cx="1122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Could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play be more dramatic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D1D6D8C-9167-47FD-B544-70660D24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958" y="1870075"/>
            <a:ext cx="5232083" cy="45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28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036320" y="782320"/>
            <a:ext cx="1122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Does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like chocolate ice cream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24D07F-1988-4892-AE69-671CBAD0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991" y="1946592"/>
            <a:ext cx="2934018" cy="440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853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32080" y="802640"/>
            <a:ext cx="1216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blackbird looking for earthworms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527EE1-FAD4-45C5-A8BF-60A789CE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17" y="2419984"/>
            <a:ext cx="6120566" cy="402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09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132080" y="802640"/>
            <a:ext cx="12161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Might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 chocolate cake at the party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3DBBFDE-E2C0-4943-898B-E361E806C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000" y="1624997"/>
            <a:ext cx="3754000" cy="477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380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57BFCF-B135-4F4B-884C-5570C43EDCBB}"/>
              </a:ext>
            </a:extLst>
          </p:cNvPr>
          <p:cNvSpPr txBox="1"/>
          <p:nvPr/>
        </p:nvSpPr>
        <p:spPr>
          <a:xfrm>
            <a:off x="274320" y="782320"/>
            <a:ext cx="1145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Did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get jostled in all the hustle and bustle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DE226F-421F-47D2-8869-83846FAB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03" y="2479948"/>
            <a:ext cx="5707394" cy="348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909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25BEAC-0429-0467-C174-3DA14E93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12" y="2721848"/>
            <a:ext cx="2759232" cy="20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CCAAA8-B779-640D-DC3C-FE00F126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0" y="3460512"/>
            <a:ext cx="2505673" cy="24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3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FD5892-AE57-FB47-A554-0A5BDF62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199176"/>
            <a:ext cx="3329633" cy="22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7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7A9AC6-B595-6820-0D75-7191B855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112" y="4181523"/>
            <a:ext cx="3125766" cy="22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1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literary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primary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solitary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diary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library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glossary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7.ordinary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B604A4-CB40-6E3E-F646-B29D72E2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39" y="4857502"/>
            <a:ext cx="3200928" cy="16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742</Words>
  <Application>Microsoft Office PowerPoint</Application>
  <PresentationFormat>ワイド画面</PresentationFormat>
  <Paragraphs>258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207</cp:revision>
  <cp:lastPrinted>2021-01-31T01:19:54Z</cp:lastPrinted>
  <dcterms:created xsi:type="dcterms:W3CDTF">2020-10-31T02:23:16Z</dcterms:created>
  <dcterms:modified xsi:type="dcterms:W3CDTF">2023-07-28T11:47:36Z</dcterms:modified>
</cp:coreProperties>
</file>