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8" r:id="rId2"/>
    <p:sldId id="899" r:id="rId3"/>
    <p:sldId id="1313" r:id="rId4"/>
    <p:sldId id="1354" r:id="rId5"/>
    <p:sldId id="1200" r:id="rId6"/>
    <p:sldId id="1199" r:id="rId7"/>
    <p:sldId id="1365" r:id="rId8"/>
    <p:sldId id="1201" r:id="rId9"/>
    <p:sldId id="1198" r:id="rId10"/>
    <p:sldId id="1202" r:id="rId11"/>
    <p:sldId id="3256" r:id="rId12"/>
    <p:sldId id="3257" r:id="rId13"/>
    <p:sldId id="1374" r:id="rId14"/>
    <p:sldId id="375" r:id="rId15"/>
    <p:sldId id="332" r:id="rId16"/>
    <p:sldId id="864" r:id="rId17"/>
    <p:sldId id="1366" r:id="rId18"/>
    <p:sldId id="1367" r:id="rId19"/>
    <p:sldId id="1368" r:id="rId20"/>
    <p:sldId id="1369" r:id="rId21"/>
    <p:sldId id="1370" r:id="rId22"/>
    <p:sldId id="1371" r:id="rId23"/>
    <p:sldId id="1372" r:id="rId24"/>
    <p:sldId id="1373" r:id="rId25"/>
    <p:sldId id="1375" r:id="rId26"/>
    <p:sldId id="339" r:id="rId27"/>
    <p:sldId id="340" r:id="rId28"/>
    <p:sldId id="3258" r:id="rId29"/>
    <p:sldId id="341" r:id="rId30"/>
    <p:sldId id="3259" r:id="rId31"/>
    <p:sldId id="342" r:id="rId32"/>
    <p:sldId id="3260" r:id="rId33"/>
    <p:sldId id="391" r:id="rId34"/>
  </p:sldIdLst>
  <p:sldSz cx="12192000" cy="6858000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74" autoAdjust="0"/>
    <p:restoredTop sz="94660"/>
  </p:normalViewPr>
  <p:slideViewPr>
    <p:cSldViewPr snapToGrid="0">
      <p:cViewPr varScale="1">
        <p:scale>
          <a:sx n="63" d="100"/>
          <a:sy n="63" d="100"/>
        </p:scale>
        <p:origin x="420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68" tIns="49534" rIns="99068" bIns="4953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9068" tIns="49534" rIns="99068" bIns="49534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8" tIns="49534" rIns="99068" bIns="4953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8"/>
          </a:xfrm>
          <a:prstGeom prst="rect">
            <a:avLst/>
          </a:prstGeom>
        </p:spPr>
        <p:txBody>
          <a:bodyPr vert="horz" lIns="99068" tIns="49534" rIns="99068" bIns="4953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9068" tIns="49534" rIns="99068" bIns="4953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3507"/>
          </a:xfrm>
          <a:prstGeom prst="rect">
            <a:avLst/>
          </a:prstGeom>
        </p:spPr>
        <p:txBody>
          <a:bodyPr vert="horz" lIns="99068" tIns="49534" rIns="99068" bIns="49534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7477804" y="3429000"/>
            <a:ext cx="4984813" cy="31570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4b-13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2" r="1149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132080" y="2194560"/>
            <a:ext cx="11948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surg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 nurs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treach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-101600" y="5548705"/>
            <a:ext cx="12882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station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 confection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lang="en-US" altLang="ja-JP" sz="4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skuldugg</a:t>
            </a:r>
            <a:r>
              <a:rPr lang="en-US" altLang="ja-JP" sz="44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9377EC4-CC7C-4CDC-8857-264F28645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39" y="278686"/>
            <a:ext cx="3171714" cy="211447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4CDA8B5-68F5-4E8F-BBFD-25FCDB6EA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442" y="155888"/>
            <a:ext cx="3592127" cy="239753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13078B6-BAFB-4E02-9122-B2805E536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559" y="208730"/>
            <a:ext cx="3301691" cy="220112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2403D3F-55B8-43D6-8A71-0D023D340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61" y="3061741"/>
            <a:ext cx="2733924" cy="274171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179B346-778C-4C7A-967E-F6B5C0056F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8018" y="3117890"/>
            <a:ext cx="3953818" cy="26450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C918C19-B2A4-46F9-9308-71A081205F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3172" y="2926024"/>
            <a:ext cx="3756747" cy="28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0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8009627" y="179242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30CA006-884E-08D6-91A9-CEBA569199D0}"/>
              </a:ext>
            </a:extLst>
          </p:cNvPr>
          <p:cNvSpPr/>
          <p:nvPr/>
        </p:nvSpPr>
        <p:spPr>
          <a:xfrm>
            <a:off x="1219411" y="262627"/>
            <a:ext cx="1490722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5E8FC514-ED37-9D1F-1BAF-9D02F8E14169}"/>
              </a:ext>
            </a:extLst>
          </p:cNvPr>
          <p:cNvSpPr/>
          <p:nvPr/>
        </p:nvSpPr>
        <p:spPr>
          <a:xfrm>
            <a:off x="6924914" y="309396"/>
            <a:ext cx="1003574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2319646-530E-DC96-BCC2-22564A4EA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865" y="349589"/>
            <a:ext cx="1712963" cy="113533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C0BA348-16D7-B4F8-F8C4-8B1E791F8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140" y="222913"/>
            <a:ext cx="1836318" cy="137723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84686F1-AC9D-B4DD-F860-6FE8813F0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87" y="333972"/>
            <a:ext cx="1766437" cy="117899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58603DE-C707-1F47-A8C6-5B7B2D1DB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737" y="285775"/>
            <a:ext cx="1871958" cy="124218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6462ED1-6301-C320-CE76-C82C760CF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1852" y="205824"/>
            <a:ext cx="1659728" cy="139432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234A8BB-30A5-CC98-A1D0-C45C2754CC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600" y="378441"/>
            <a:ext cx="1955442" cy="109005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557A629-BBE6-4087-8D2A-EB7A17ED8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736" y="2350985"/>
            <a:ext cx="1870950" cy="142615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AF9DBF6-1A44-9146-D61A-ABAFBA7175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7895" y="2428255"/>
            <a:ext cx="2100389" cy="139700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95B4686-4E55-B882-2D7D-775B9CBF71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8823" y="2442208"/>
            <a:ext cx="1758065" cy="131854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723832F-AE42-F1C0-90A3-D553815D5B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6219" y="2564446"/>
            <a:ext cx="1534160" cy="118130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BA1BF73-0DDC-3405-0456-3398B4A39E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621" y="2534345"/>
            <a:ext cx="1432439" cy="9820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76AD15D-7F23-B414-10D1-43F6C9073E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4263" y="2175043"/>
            <a:ext cx="1357127" cy="170162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0D75CFE-1670-F16B-F594-C74792CD9E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1633" y="4577323"/>
            <a:ext cx="2052013" cy="136800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68FBCE6-468D-480D-CAFF-87D24497A0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5437" y="4647303"/>
            <a:ext cx="2049630" cy="136801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4D514A8-90DB-3964-6EC0-FCC0DD38A3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21976" y="4582990"/>
            <a:ext cx="2164489" cy="144299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1BCC9CC-A106-31C1-E3E7-8B00CAA878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8373" y="4608408"/>
            <a:ext cx="1388199" cy="139215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916185A-C0E8-0242-2188-36A854E405C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47003" y="4754480"/>
            <a:ext cx="1724455" cy="115365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874A1CD-5175-F1ED-B2A2-C96B51231F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68401" y="4723532"/>
            <a:ext cx="1558185" cy="1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4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8009627" y="179242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30CA006-884E-08D6-91A9-CEBA569199D0}"/>
              </a:ext>
            </a:extLst>
          </p:cNvPr>
          <p:cNvSpPr/>
          <p:nvPr/>
        </p:nvSpPr>
        <p:spPr>
          <a:xfrm>
            <a:off x="1219411" y="262627"/>
            <a:ext cx="1490722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5E8FC514-ED37-9D1F-1BAF-9D02F8E14169}"/>
              </a:ext>
            </a:extLst>
          </p:cNvPr>
          <p:cNvSpPr/>
          <p:nvPr/>
        </p:nvSpPr>
        <p:spPr>
          <a:xfrm>
            <a:off x="6924914" y="309396"/>
            <a:ext cx="1003574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8394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348E72B-EF94-4CC8-8224-C3DB51C778AE}"/>
              </a:ext>
            </a:extLst>
          </p:cNvPr>
          <p:cNvSpPr txBox="1"/>
          <p:nvPr/>
        </p:nvSpPr>
        <p:spPr>
          <a:xfrm>
            <a:off x="142240" y="1290320"/>
            <a:ext cx="1167384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brav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pott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lott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bak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scen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imag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deliv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surg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nurs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treach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6361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olly Phonics 2: text, images, music, video | Glogster EDU ...">
            <a:extLst>
              <a:ext uri="{FF2B5EF4-FFF2-40B4-BE49-F238E27FC236}">
                <a16:creationId xmlns:a16="http://schemas.microsoft.com/office/drawing/2014/main" id="{B4FE1F9D-6156-42E4-9142-F853BE1DF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7" b="5019"/>
          <a:stretch/>
        </p:blipFill>
        <p:spPr bwMode="auto">
          <a:xfrm>
            <a:off x="20" y="-71121"/>
            <a:ext cx="12191980" cy="439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03CC970-4826-4CED-8063-0FB67663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286518" y="4564049"/>
            <a:ext cx="3905483" cy="2293951"/>
          </a:xfrm>
          <a:custGeom>
            <a:avLst/>
            <a:gdLst>
              <a:gd name="connsiteX0" fmla="*/ 0 w 3905483"/>
              <a:gd name="connsiteY0" fmla="*/ 2293951 h 2293951"/>
              <a:gd name="connsiteX1" fmla="*/ 3905483 w 3905483"/>
              <a:gd name="connsiteY1" fmla="*/ 2293951 h 2293951"/>
              <a:gd name="connsiteX2" fmla="*/ 3905483 w 3905483"/>
              <a:gd name="connsiteY2" fmla="*/ 0 h 2293951"/>
              <a:gd name="connsiteX3" fmla="*/ 2479521 w 3905483"/>
              <a:gd name="connsiteY3" fmla="*/ 0 h 2293951"/>
              <a:gd name="connsiteX4" fmla="*/ 1739055 w 3905483"/>
              <a:gd name="connsiteY4" fmla="*/ 0 h 2293951"/>
              <a:gd name="connsiteX5" fmla="*/ 1737976 w 3905483"/>
              <a:gd name="connsiteY5" fmla="*/ 2332 h 2293951"/>
              <a:gd name="connsiteX6" fmla="*/ 1061319 w 3905483"/>
              <a:gd name="connsiteY6" fmla="*/ 2332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483" h="2293951">
                <a:moveTo>
                  <a:pt x="0" y="2293951"/>
                </a:moveTo>
                <a:lnTo>
                  <a:pt x="3905483" y="2293951"/>
                </a:lnTo>
                <a:lnTo>
                  <a:pt x="3905483" y="0"/>
                </a:lnTo>
                <a:lnTo>
                  <a:pt x="2479521" y="0"/>
                </a:lnTo>
                <a:lnTo>
                  <a:pt x="1739055" y="0"/>
                </a:lnTo>
                <a:lnTo>
                  <a:pt x="1737976" y="2332"/>
                </a:lnTo>
                <a:lnTo>
                  <a:pt x="1061319" y="233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4490D63-3365-45CC-AC50-705C1B768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4564049"/>
            <a:ext cx="9110805" cy="2293951"/>
          </a:xfrm>
          <a:custGeom>
            <a:avLst/>
            <a:gdLst>
              <a:gd name="connsiteX0" fmla="*/ 0 w 9110805"/>
              <a:gd name="connsiteY0" fmla="*/ 2293951 h 2293951"/>
              <a:gd name="connsiteX1" fmla="*/ 107316 w 9110805"/>
              <a:gd name="connsiteY1" fmla="*/ 2293951 h 2293951"/>
              <a:gd name="connsiteX2" fmla="*/ 7277190 w 9110805"/>
              <a:gd name="connsiteY2" fmla="*/ 2293951 h 2293951"/>
              <a:gd name="connsiteX3" fmla="*/ 8048407 w 9110805"/>
              <a:gd name="connsiteY3" fmla="*/ 2293951 h 2293951"/>
              <a:gd name="connsiteX4" fmla="*/ 9110805 w 9110805"/>
              <a:gd name="connsiteY4" fmla="*/ 0 h 2293951"/>
              <a:gd name="connsiteX5" fmla="*/ 8339588 w 9110805"/>
              <a:gd name="connsiteY5" fmla="*/ 0 h 2293951"/>
              <a:gd name="connsiteX6" fmla="*/ 107316 w 9110805"/>
              <a:gd name="connsiteY6" fmla="*/ 0 h 2293951"/>
              <a:gd name="connsiteX7" fmla="*/ 0 w 9110805"/>
              <a:gd name="connsiteY7" fmla="*/ 0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0805" h="2293951">
                <a:moveTo>
                  <a:pt x="0" y="2293951"/>
                </a:moveTo>
                <a:lnTo>
                  <a:pt x="107316" y="2293951"/>
                </a:lnTo>
                <a:lnTo>
                  <a:pt x="7277190" y="2293951"/>
                </a:lnTo>
                <a:lnTo>
                  <a:pt x="8048407" y="2293951"/>
                </a:lnTo>
                <a:lnTo>
                  <a:pt x="9110805" y="0"/>
                </a:lnTo>
                <a:lnTo>
                  <a:pt x="8339588" y="0"/>
                </a:lnTo>
                <a:lnTo>
                  <a:pt x="10731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235C12-432D-4E45-BAC3-A652A4C9F3C3}"/>
              </a:ext>
            </a:extLst>
          </p:cNvPr>
          <p:cNvSpPr txBox="1"/>
          <p:nvPr/>
        </p:nvSpPr>
        <p:spPr>
          <a:xfrm>
            <a:off x="76200" y="4564049"/>
            <a:ext cx="8448675" cy="17806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Activity Page :   Spelling &lt;</a:t>
            </a:r>
            <a:r>
              <a:rPr lang="en-US" altLang="ja-JP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US" altLang="ja-JP" sz="37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ery</a:t>
            </a:r>
            <a:r>
              <a:rPr kumimoji="1" lang="en-US" altLang="ja-JP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040738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D3AF35-2701-4E41-83A8-F1EAD3344F52}"/>
              </a:ext>
            </a:extLst>
          </p:cNvPr>
          <p:cNvSpPr txBox="1"/>
          <p:nvPr/>
        </p:nvSpPr>
        <p:spPr>
          <a:xfrm>
            <a:off x="8032869" y="101159"/>
            <a:ext cx="3723939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8800" b="1" dirty="0">
                <a:latin typeface="+mj-lt"/>
                <a:ea typeface="+mj-ea"/>
                <a:cs typeface="+mj-cs"/>
              </a:rPr>
              <a:t>parsing</a:t>
            </a:r>
            <a:endParaRPr kumimoji="1" lang="en-US" altLang="ja-JP" sz="8800" b="1" dirty="0">
              <a:latin typeface="+mj-lt"/>
              <a:ea typeface="+mj-ea"/>
              <a:cs typeface="+mj-cs"/>
            </a:endParaRPr>
          </a:p>
        </p:txBody>
      </p:sp>
      <p:sp>
        <p:nvSpPr>
          <p:cNvPr id="49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2A6307-C6CB-4E25-A31D-5494115CF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2" b="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778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 looked hungrily at the confectionery in the bakery window.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F0DEB6-2AF0-495E-8F15-74C2A6072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185" y="3946877"/>
            <a:ext cx="340995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821D51F-A316-4F46-9F62-AF34DC76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219" y="1957050"/>
            <a:ext cx="5076060" cy="478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055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66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looked hungrily at the confectionery in the bakery window.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F0DEB6-2AF0-495E-8F15-74C2A6072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185" y="3946877"/>
            <a:ext cx="340995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821D51F-A316-4F46-9F62-AF34DC76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219" y="1957050"/>
            <a:ext cx="5076060" cy="478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375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66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looked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hungrily at the confectionery in the bakery window.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F0DEB6-2AF0-495E-8F15-74C2A6072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185" y="3946877"/>
            <a:ext cx="340995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821D51F-A316-4F46-9F62-AF34DC76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219" y="1957050"/>
            <a:ext cx="5076060" cy="478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329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66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looked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hungrily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at the confectionery in the bakery window.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F0DEB6-2AF0-495E-8F15-74C2A6072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185" y="3946877"/>
            <a:ext cx="340995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821D51F-A316-4F46-9F62-AF34DC76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219" y="1957050"/>
            <a:ext cx="5076060" cy="478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63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89536" y="1378714"/>
            <a:ext cx="473670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solidFill>
                  <a:srgbClr val="FF99FF"/>
                </a:solidFill>
                <a:latin typeface="Abadi" panose="020B0604020104020204" pitchFamily="34" charset="0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200" b="1" dirty="0">
                <a:latin typeface="Abadi" panose="020B0604020104020204" pitchFamily="34" charset="0"/>
                <a:ea typeface="+mj-ea"/>
                <a:cs typeface="+mj-cs"/>
              </a:rPr>
              <a:t>Sentence</a:t>
            </a: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8" y="666729"/>
            <a:ext cx="5231460" cy="516511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30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66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looked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hungrily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at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confectionery in the bakery window.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F0DEB6-2AF0-495E-8F15-74C2A6072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185" y="3946877"/>
            <a:ext cx="340995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821D51F-A316-4F46-9F62-AF34DC76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219" y="1957050"/>
            <a:ext cx="5076060" cy="478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873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66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looked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hungrily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at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confectionery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in the bakery window.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F0DEB6-2AF0-495E-8F15-74C2A6072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185" y="3946877"/>
            <a:ext cx="340995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821D51F-A316-4F46-9F62-AF34DC76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219" y="1957050"/>
            <a:ext cx="5076060" cy="478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408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66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looked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hungrily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at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confectionery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bakery window.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F0DEB6-2AF0-495E-8F15-74C2A6072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185" y="3946877"/>
            <a:ext cx="340995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821D51F-A316-4F46-9F62-AF34DC76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219" y="1957050"/>
            <a:ext cx="5076060" cy="478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0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66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looked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hungrily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at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confectionery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bakery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window.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F0DEB6-2AF0-495E-8F15-74C2A6072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185" y="3946877"/>
            <a:ext cx="340995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821D51F-A316-4F46-9F62-AF34DC76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219" y="1957050"/>
            <a:ext cx="5076060" cy="478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74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66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looked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hungrily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at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confectionery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bakery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window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F0DEB6-2AF0-495E-8F15-74C2A6072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185" y="3946877"/>
            <a:ext cx="340995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821D51F-A316-4F46-9F62-AF34DC76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219" y="1957050"/>
            <a:ext cx="5076060" cy="478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rgbClr val="FF66FF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looked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hungrily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at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confectionery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bakery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window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F0DEB6-2AF0-495E-8F15-74C2A6072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530" y="2930877"/>
            <a:ext cx="1996689" cy="150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821D51F-A316-4F46-9F62-AF34DC76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219" y="1957050"/>
            <a:ext cx="5076060" cy="478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8C3C64-B51E-4491-9D82-38CACFDAC82F}"/>
              </a:ext>
            </a:extLst>
          </p:cNvPr>
          <p:cNvSpPr txBox="1"/>
          <p:nvPr/>
        </p:nvSpPr>
        <p:spPr>
          <a:xfrm>
            <a:off x="424721" y="3871902"/>
            <a:ext cx="56712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st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person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imple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D35D61A1-8484-4749-8AD0-A3455E075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73C089-5609-4A67-A1B3-69544B56B02D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4400">
              <a:latin typeface="+mj-lt"/>
              <a:ea typeface="+mj-ea"/>
              <a:cs typeface="+mj-cs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1447903E-2B66-479D-959B-F2EBB2CC9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4DB438D-6AE1-4DBB-965E-8E0F64E86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" r="1" b="415"/>
          <a:stretch/>
        </p:blipFill>
        <p:spPr>
          <a:xfrm>
            <a:off x="1158240" y="2149222"/>
            <a:ext cx="9875520" cy="37216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13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316992" y="3214520"/>
            <a:ext cx="666292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2D31A6E-23A5-441E-A37D-0C5C57632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69" y="2710342"/>
            <a:ext cx="5530211" cy="4147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23CA269-38D5-4810-BFA9-5C3E1C73E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460" y="199062"/>
            <a:ext cx="2115884" cy="231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87738"/>
      </p:ext>
    </p:extLst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316992" y="3214520"/>
            <a:ext cx="666292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visitors liked the pottery in the gallery.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2D31A6E-23A5-441E-A37D-0C5C57632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69" y="2710342"/>
            <a:ext cx="5530211" cy="4147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23CA269-38D5-4810-BFA9-5C3E1C73E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460" y="199062"/>
            <a:ext cx="2115884" cy="231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22922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306615" y="594220"/>
            <a:ext cx="758525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BA633D1-3D1C-48C9-9D46-E953A974B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227" y="3732314"/>
            <a:ext cx="3914775" cy="257175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40600EF-F013-41B8-BA21-1E9DE263D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511" y="2375146"/>
            <a:ext cx="4784408" cy="420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46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We 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will be roasting 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chestnuts.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9AA67C9-A099-4402-8510-15756A9A8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306856"/>
            <a:ext cx="5134927" cy="3846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329C06-1360-43A6-8068-945398733062}"/>
              </a:ext>
            </a:extLst>
          </p:cNvPr>
          <p:cNvSpPr txBox="1"/>
          <p:nvPr/>
        </p:nvSpPr>
        <p:spPr>
          <a:xfrm>
            <a:off x="1823891" y="4017701"/>
            <a:ext cx="1071709" cy="8432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B84C44-7091-4ED1-BEF3-72EAC1D06B4D}"/>
              </a:ext>
            </a:extLst>
          </p:cNvPr>
          <p:cNvSpPr txBox="1"/>
          <p:nvPr/>
        </p:nvSpPr>
        <p:spPr>
          <a:xfrm>
            <a:off x="1219200" y="5222240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1st person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plural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D019E26-8F31-45CE-90D0-242E93D8070B}"/>
              </a:ext>
            </a:extLst>
          </p:cNvPr>
          <p:cNvSpPr txBox="1"/>
          <p:nvPr/>
        </p:nvSpPr>
        <p:spPr>
          <a:xfrm>
            <a:off x="5608320" y="5222239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future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continuous</a:t>
            </a:r>
          </a:p>
        </p:txBody>
      </p:sp>
    </p:spTree>
    <p:extLst>
      <p:ext uri="{BB962C8B-B14F-4D97-AF65-F5344CB8AC3E}">
        <p14:creationId xmlns:p14="http://schemas.microsoft.com/office/powerpoint/2010/main" val="3112490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306615" y="594220"/>
            <a:ext cx="758525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“Did you cancel the delivery?”  asked Jim</a:t>
            </a: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BA633D1-3D1C-48C9-9D46-E953A974B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227" y="3732314"/>
            <a:ext cx="3914775" cy="257175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40600EF-F013-41B8-BA21-1E9DE263D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511" y="2375146"/>
            <a:ext cx="4784408" cy="420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58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533421" y="3483910"/>
            <a:ext cx="842056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65E5B99-D6D7-4488-8796-5A9748D29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341" y="234800"/>
            <a:ext cx="6320790" cy="4598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2A0F17F-11E0-4C4F-B5E4-6CD6CFCCC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43" y="2804160"/>
            <a:ext cx="3601861" cy="194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54620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533421" y="3483910"/>
            <a:ext cx="842056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They keep barrels of flour at the bakery</a:t>
            </a: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65E5B99-D6D7-4488-8796-5A9748D29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341" y="234800"/>
            <a:ext cx="6320790" cy="4598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2A0F17F-11E0-4C4F-B5E4-6CD6CFCCC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43" y="2804160"/>
            <a:ext cx="3601861" cy="194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01252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" r="-1" b="64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48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4800" b="1">
              <a:latin typeface="+mj-lt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450209" y="1056640"/>
            <a:ext cx="5799947" cy="2279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Revise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Schwa</a:t>
            </a:r>
          </a:p>
        </p:txBody>
      </p:sp>
    </p:spTree>
    <p:extLst>
      <p:ext uri="{BB962C8B-B14F-4D97-AF65-F5344CB8AC3E}">
        <p14:creationId xmlns:p14="http://schemas.microsoft.com/office/powerpoint/2010/main" val="2573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61829E-2EBA-45A7-BB21-8D910FECEADB}"/>
              </a:ext>
            </a:extLst>
          </p:cNvPr>
          <p:cNvSpPr txBox="1"/>
          <p:nvPr/>
        </p:nvSpPr>
        <p:spPr>
          <a:xfrm>
            <a:off x="3332480" y="1069112"/>
            <a:ext cx="52832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&lt;al&gt;&lt;el&gt;&lt;il&gt; /</a:t>
            </a:r>
            <a:r>
              <a:rPr kumimoji="1" lang="en-US" altLang="ja-JP" sz="32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oo</a:t>
            </a:r>
            <a:r>
              <a:rPr kumimoji="1"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Apr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lev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sever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tranqu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tunn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plur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1649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450209" y="1056640"/>
            <a:ext cx="5799947" cy="2279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Activity Page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Spelling &lt;-</a:t>
            </a:r>
            <a:r>
              <a:rPr kumimoji="1" lang="en-US" altLang="ja-JP" sz="5400" b="1" dirty="0" err="1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ery</a:t>
            </a: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28599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D0990D-01DC-48E8-B3EA-18CE6276CA2C}"/>
              </a:ext>
            </a:extLst>
          </p:cNvPr>
          <p:cNvSpPr txBox="1"/>
          <p:nvPr/>
        </p:nvSpPr>
        <p:spPr>
          <a:xfrm>
            <a:off x="375920" y="396240"/>
            <a:ext cx="92049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★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a place for a business or activity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bak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  n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urs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</a:p>
          <a:p>
            <a:endParaRPr kumimoji="1" lang="en-US" altLang="ja-JP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★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a type of collection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confection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</a:p>
          <a:p>
            <a:endParaRPr kumimoji="1" lang="en-US" altLang="ja-JP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★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a practice or occupation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  arch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 butch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endParaRPr lang="en-US" altLang="ja-JP" sz="32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★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a quality o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r characteristics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brav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</a:p>
          <a:p>
            <a:endParaRPr lang="en-US" altLang="ja-JP" sz="2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★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a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state or condition</a:t>
            </a:r>
          </a:p>
          <a:p>
            <a:r>
              <a:rPr kumimoji="1" lang="ja-JP" alt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slav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endParaRPr kumimoji="1" lang="ja-JP" altLang="en-US" sz="32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550F159-6749-4F19-AD94-90A034083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156" y="43040"/>
            <a:ext cx="2060311" cy="1787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1F26F49-4F9D-4DBB-B35F-28E647149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714" y="936852"/>
            <a:ext cx="2809875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396C3AF-5098-403E-81C6-00B65A0E0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5748" y="1863224"/>
            <a:ext cx="2337117" cy="1719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1CA5436-3C82-4B65-A0A7-311AD1A73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604" y="2680293"/>
            <a:ext cx="2645985" cy="2119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8D6389A-498B-430B-8C5E-4B4F0CBC4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3571" y="3593374"/>
            <a:ext cx="2441469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354FE12-6765-4150-8E76-2EA70BDB93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899" y="4823324"/>
            <a:ext cx="2601113" cy="1820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59ADB9E-EF46-44AC-B381-843FD858F7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6704" y="5172074"/>
            <a:ext cx="2359576" cy="16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2642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111760" y="2194560"/>
            <a:ext cx="1165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gall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  pott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 arch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497840" y="5548705"/>
            <a:ext cx="1134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lott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 brav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  slav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FCEA987-1A45-40A3-98A0-157CCF6A3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46" y="114654"/>
            <a:ext cx="3170034" cy="210107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4F2BD61-8A62-4062-B2A8-CC2103E85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480" y="337310"/>
            <a:ext cx="2895713" cy="217178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FD113A0-D9A0-4322-BAA0-AEBDBF3A8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720" y="274358"/>
            <a:ext cx="3342640" cy="223101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779C343-5945-4EDE-8962-E122AF425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39" y="3357920"/>
            <a:ext cx="3602017" cy="23902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D3491F9-BC3A-415F-8AB5-BBD0342FA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656" y="3296097"/>
            <a:ext cx="3602016" cy="24013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58C54D2-3F1C-4521-A0D8-875DA829B7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3098" y="3296097"/>
            <a:ext cx="4162389" cy="23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87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21640" y="2194560"/>
            <a:ext cx="1134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butch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scen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bak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548705"/>
            <a:ext cx="121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deliv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imag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discov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ery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4CF38B-D116-477F-8225-B14E0303F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96" y="216135"/>
            <a:ext cx="2815284" cy="214597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DFCB926-28F4-4032-AB91-16F0F5870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547" y="304093"/>
            <a:ext cx="3262925" cy="21702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AE8D234-C9D6-4EB3-AA4D-A732FAFBC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7954" y="216135"/>
            <a:ext cx="2903545" cy="217765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0ED3942-90A9-4A48-B61D-DE5AAAD91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280170"/>
            <a:ext cx="3052877" cy="235071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4389A4A-F0C9-48A1-A716-01A164F1C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8668" y="3315965"/>
            <a:ext cx="3428804" cy="235071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EDB6BD5-5831-4D68-B49F-EF3127CAA9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6240" y="3240079"/>
            <a:ext cx="1995850" cy="25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34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379</Words>
  <Application>Microsoft Office PowerPoint</Application>
  <PresentationFormat>ワイド画面</PresentationFormat>
  <Paragraphs>108</Paragraphs>
  <Slides>33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41" baseType="lpstr">
      <vt:lpstr>游ゴシック</vt:lpstr>
      <vt:lpstr>游ゴシック Light</vt:lpstr>
      <vt:lpstr>Abadi</vt:lpstr>
      <vt:lpstr>Arial</vt:lpstr>
      <vt:lpstr>Calibri</vt:lpstr>
      <vt:lpstr>Cavolini</vt:lpstr>
      <vt:lpstr>Rockwell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176</cp:revision>
  <cp:lastPrinted>2021-01-31T01:19:54Z</cp:lastPrinted>
  <dcterms:created xsi:type="dcterms:W3CDTF">2020-10-31T02:23:16Z</dcterms:created>
  <dcterms:modified xsi:type="dcterms:W3CDTF">2023-07-27T03:04:34Z</dcterms:modified>
</cp:coreProperties>
</file>