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899" r:id="rId3"/>
    <p:sldId id="1277" r:id="rId4"/>
    <p:sldId id="1278" r:id="rId5"/>
    <p:sldId id="317" r:id="rId6"/>
    <p:sldId id="1200" r:id="rId7"/>
    <p:sldId id="1199" r:id="rId8"/>
    <p:sldId id="1201" r:id="rId9"/>
    <p:sldId id="1198" r:id="rId10"/>
    <p:sldId id="1202" r:id="rId11"/>
    <p:sldId id="3255" r:id="rId12"/>
    <p:sldId id="3256" r:id="rId13"/>
    <p:sldId id="375" r:id="rId14"/>
    <p:sldId id="1314" r:id="rId15"/>
    <p:sldId id="332" r:id="rId16"/>
    <p:sldId id="864" r:id="rId17"/>
    <p:sldId id="1281" r:id="rId18"/>
    <p:sldId id="1282" r:id="rId19"/>
    <p:sldId id="1283" r:id="rId20"/>
    <p:sldId id="1284" r:id="rId21"/>
    <p:sldId id="1285" r:id="rId22"/>
    <p:sldId id="1286" r:id="rId23"/>
    <p:sldId id="1287" r:id="rId24"/>
    <p:sldId id="1288" r:id="rId25"/>
    <p:sldId id="1289" r:id="rId26"/>
    <p:sldId id="339" r:id="rId27"/>
    <p:sldId id="2802" r:id="rId28"/>
    <p:sldId id="340" r:id="rId29"/>
    <p:sldId id="3257" r:id="rId30"/>
    <p:sldId id="341" r:id="rId31"/>
    <p:sldId id="3258" r:id="rId32"/>
    <p:sldId id="342" r:id="rId33"/>
    <p:sldId id="3259" r:id="rId34"/>
    <p:sldId id="391" r:id="rId35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8" autoAdjust="0"/>
    <p:restoredTop sz="94660"/>
  </p:normalViewPr>
  <p:slideViewPr>
    <p:cSldViewPr snapToGrid="0">
      <p:cViewPr varScale="1">
        <p:scale>
          <a:sx n="61" d="100"/>
          <a:sy n="61" d="100"/>
        </p:scale>
        <p:origin x="2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4b-11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132080" y="2194560"/>
            <a:ext cx="1163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utens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tendr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lent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284480" y="5548705"/>
            <a:ext cx="1156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counc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stenc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tran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AB55C6-47FE-484E-BE21-B9F59E841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42" y="433421"/>
            <a:ext cx="1820401" cy="18412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8B721A-E920-45EB-ACE2-EB8DF0B0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11" y="433421"/>
            <a:ext cx="2603218" cy="17558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5C2FC3-C5D9-4540-B2AB-0676C4E17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239" y="162234"/>
            <a:ext cx="2145978" cy="214597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9AF2DE-73CB-402D-BC6E-65F0B3159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" y="3429000"/>
            <a:ext cx="3389998" cy="211970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56E61BA-06D5-4FE2-80E9-897185C19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279" y="3429000"/>
            <a:ext cx="2139881" cy="213988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CAB934D-F21E-445E-A742-AE6BCD30B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68" y="3833366"/>
            <a:ext cx="3591492" cy="171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87B3AB0-ED93-E24A-151B-332A848D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874" y="414298"/>
            <a:ext cx="2155440" cy="7996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A79EC18-B9F8-5871-6164-F03D28DDC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651" y="135874"/>
            <a:ext cx="1887867" cy="125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FF06DC-91F8-DD1E-C791-37A77B376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83" y="186809"/>
            <a:ext cx="1347446" cy="13208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D61AD2B-CCBD-C9B4-FC88-771A42C4F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823" y="7653"/>
            <a:ext cx="1505960" cy="15059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724F63B-C218-1EBE-A11F-DFEAFCBFF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488" y="7653"/>
            <a:ext cx="1145334" cy="15698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621FEE7-B81E-D1F6-B0CB-EEDB0BD2B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342" y="135874"/>
            <a:ext cx="1796670" cy="11567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792E12D-3C6D-B3ED-A9B6-611E4830A8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6054" y="2313673"/>
            <a:ext cx="1451150" cy="14511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87963BF-55CD-C190-A791-8F44028C3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381" y="2415418"/>
            <a:ext cx="1541075" cy="12111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8780A04-5EFA-A134-CDF4-322B044D9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4621" y="2453196"/>
            <a:ext cx="1767778" cy="11355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8284ECA-5908-6552-F077-58F5DE208C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0130" y="2417221"/>
            <a:ext cx="1844132" cy="12294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0E7D98B-D717-C3A7-013F-CB7B0D6E3B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2564" y="2502818"/>
            <a:ext cx="2067948" cy="10582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77261FE-3D81-08A3-D6DD-F5E7E1D975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170" y="2525793"/>
            <a:ext cx="1310707" cy="13107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EB0D61B-C8E4-3B9B-A6FB-BC0349E846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621" y="4915235"/>
            <a:ext cx="1159583" cy="11728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8E4E9C3-DFF9-3B14-0F8B-999275FC65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2743" y="4756126"/>
            <a:ext cx="1844132" cy="124381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6B21913-0218-600A-4148-E8AF940945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5030" y="4575731"/>
            <a:ext cx="1584979" cy="158497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EEF07E9-F260-48E4-706D-44E1D76AE9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7138" y="4750247"/>
            <a:ext cx="2148862" cy="134364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89FA526-9934-A527-4E5D-111CCC4B1D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711" y="4625369"/>
            <a:ext cx="1593399" cy="159339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AADD5E1-73BC-49CA-394E-71693026F9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61862" y="4876779"/>
            <a:ext cx="2132227" cy="10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0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09627" y="179242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0CA006-884E-08D6-91A9-CEBA569199D0}"/>
              </a:ext>
            </a:extLst>
          </p:cNvPr>
          <p:cNvSpPr/>
          <p:nvPr/>
        </p:nvSpPr>
        <p:spPr>
          <a:xfrm>
            <a:off x="1219411" y="262627"/>
            <a:ext cx="1490722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E8FC514-ED37-9D1F-1BAF-9D02F8E14169}"/>
              </a:ext>
            </a:extLst>
          </p:cNvPr>
          <p:cNvSpPr/>
          <p:nvPr/>
        </p:nvSpPr>
        <p:spPr>
          <a:xfrm>
            <a:off x="6924914" y="309396"/>
            <a:ext cx="1003574" cy="147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7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7112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 :   Schwa &lt;il&gt;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D45B218-8624-4C4C-82EA-E332C1B99A26}"/>
              </a:ext>
            </a:extLst>
          </p:cNvPr>
          <p:cNvSpPr txBox="1"/>
          <p:nvPr/>
        </p:nvSpPr>
        <p:spPr>
          <a:xfrm>
            <a:off x="645160" y="528320"/>
            <a:ext cx="10901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Unscramble the letter and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add them to &lt;il&gt; on the pencils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to make words from the spelling list.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8DE253-F6EC-4787-B39B-263C236F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8" y="3698419"/>
            <a:ext cx="4570277" cy="215896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6C5268-BDCB-40ED-A10E-8B21CDFFE8A4}"/>
              </a:ext>
            </a:extLst>
          </p:cNvPr>
          <p:cNvSpPr txBox="1"/>
          <p:nvPr/>
        </p:nvSpPr>
        <p:spPr>
          <a:xfrm>
            <a:off x="2169138" y="5149498"/>
            <a:ext cx="169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cemp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542B86-C274-41AF-89ED-F1A54AD0CA60}"/>
              </a:ext>
            </a:extLst>
          </p:cNvPr>
          <p:cNvSpPr txBox="1"/>
          <p:nvPr/>
        </p:nvSpPr>
        <p:spPr>
          <a:xfrm>
            <a:off x="1089061" y="5753961"/>
            <a:ext cx="4570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il 	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3270265-4B23-45CD-9F72-A98A0731E89E}"/>
              </a:ext>
            </a:extLst>
          </p:cNvPr>
          <p:cNvCxnSpPr/>
          <p:nvPr/>
        </p:nvCxnSpPr>
        <p:spPr>
          <a:xfrm>
            <a:off x="5659338" y="5992778"/>
            <a:ext cx="25274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D2DA0D-3921-4A7C-A236-A8EBE1B27744}"/>
              </a:ext>
            </a:extLst>
          </p:cNvPr>
          <p:cNvSpPr txBox="1"/>
          <p:nvPr/>
        </p:nvSpPr>
        <p:spPr>
          <a:xfrm>
            <a:off x="8921705" y="5292296"/>
            <a:ext cx="252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4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pupil is drawing carefully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is drawing carefully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0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9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5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Punctuation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7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6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4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green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2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green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0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green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8FDA6-93E3-4C2F-942E-3D6955A2485B}"/>
              </a:ext>
            </a:extLst>
          </p:cNvPr>
          <p:cNvSpPr txBox="1"/>
          <p:nvPr/>
        </p:nvSpPr>
        <p:spPr>
          <a:xfrm>
            <a:off x="904240" y="523616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resent continuous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6C0559-1E52-4931-AB75-6A459030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543" y="1460471"/>
            <a:ext cx="5819465" cy="393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scientists examined a massive fossil.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6C0559-1E52-4931-AB75-6A459030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543" y="1460471"/>
            <a:ext cx="5819465" cy="393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736100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BB6A361E-ACA6-41FF-B0BB-09111B09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96" y="74558"/>
            <a:ext cx="7972746" cy="67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24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88B25C-7C93-42C7-B3EC-375CCD09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03" y="2337617"/>
            <a:ext cx="3066628" cy="41099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B2275E-01B2-4DE3-816E-4E149A10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83" y="2521292"/>
            <a:ext cx="3608922" cy="408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April drew an evil weevil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88B25C-7C93-42C7-B3EC-375CCD09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03" y="2337617"/>
            <a:ext cx="3066628" cy="41099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B2275E-01B2-4DE3-816E-4E149A10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83" y="2521292"/>
            <a:ext cx="3608922" cy="408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185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ADDA64-945D-4AC7-A24F-EFCB5FCE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57" y="362171"/>
            <a:ext cx="4860922" cy="364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D30568-24C7-4B4E-A089-66768CA1E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762" y="5085977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 took our gerbil to the animal hospital.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ADDA64-945D-4AC7-A24F-EFCB5FCE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57" y="362171"/>
            <a:ext cx="4860922" cy="364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D30568-24C7-4B4E-A089-66768CA1E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762" y="5085977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199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750CE5-6AE8-4258-87A7-0E699E3AE90D}"/>
              </a:ext>
            </a:extLst>
          </p:cNvPr>
          <p:cNvSpPr txBox="1"/>
          <p:nvPr/>
        </p:nvSpPr>
        <p:spPr>
          <a:xfrm>
            <a:off x="123290" y="1555964"/>
            <a:ext cx="12068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Can I borrow your pencil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?”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asked the journalist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actor exclaimed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“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You scoundrel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!”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Parsley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basil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mint and rosemary are types of herb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What is the final total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2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Revise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</a:t>
            </a: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05D3AF-2949-42D0-AB7D-BDF1DD493538}"/>
              </a:ext>
            </a:extLst>
          </p:cNvPr>
          <p:cNvSpPr txBox="1"/>
          <p:nvPr/>
        </p:nvSpPr>
        <p:spPr>
          <a:xfrm>
            <a:off x="640080" y="1566952"/>
            <a:ext cx="436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&lt;le&gt;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cand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simp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puzz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61829E-2EBA-45A7-BB21-8D910FECEADB}"/>
              </a:ext>
            </a:extLst>
          </p:cNvPr>
          <p:cNvSpPr txBox="1"/>
          <p:nvPr/>
        </p:nvSpPr>
        <p:spPr>
          <a:xfrm>
            <a:off x="6410960" y="1566952"/>
            <a:ext cx="5283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&lt;al&gt;&lt;el&gt;&lt;il&gt;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penc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164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 &lt;-il&gt;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   p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   penc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497840" y="5548705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weev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    per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5B7473-028A-4A4C-BD7A-35B97E5EF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1136547"/>
            <a:ext cx="2859272" cy="10607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B8783A-7CC8-44C7-90EE-66A1FEDA5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64" y="594409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56F9922-A412-446D-AB7B-80295A68D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939" y="304081"/>
            <a:ext cx="1928617" cy="18904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0FC3ADF-F75C-41B7-AFC9-AA746639F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34" y="3581572"/>
            <a:ext cx="2139881" cy="21398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19D89A1-DBC5-4478-8D2C-F3CF10F1D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545" y="3782757"/>
            <a:ext cx="1414395" cy="19386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24BA78-C3F2-4DEC-AD2A-0615C4C59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407" y="3903393"/>
            <a:ext cx="2670279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nostr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bas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   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304800" y="5548705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foss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erb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anv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D8A3432-7866-4CF5-A994-79726C09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07" y="60775"/>
            <a:ext cx="2133785" cy="21337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D88621E-0037-4B70-B530-35C40876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553" y="385965"/>
            <a:ext cx="2420322" cy="190211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7AEC04A-8B65-42F3-BEB4-ECD01CD04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926" y="477412"/>
            <a:ext cx="2676376" cy="17192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27D465D-6FDB-4CF2-91E2-D6DD62608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81" y="3805098"/>
            <a:ext cx="2615411" cy="17436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7D98CF0-6525-4319-AC60-55DCC6121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603" y="4014658"/>
            <a:ext cx="2859272" cy="14631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D97D368-556C-4B86-8244-BDA91D908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7926" y="3557507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418</Words>
  <Application>Microsoft Office PowerPoint</Application>
  <PresentationFormat>ワイド画面</PresentationFormat>
  <Paragraphs>104</Paragraphs>
  <Slides>34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3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157</cp:revision>
  <cp:lastPrinted>2023-06-28T22:30:53Z</cp:lastPrinted>
  <dcterms:created xsi:type="dcterms:W3CDTF">2020-10-31T02:23:16Z</dcterms:created>
  <dcterms:modified xsi:type="dcterms:W3CDTF">2023-06-28T22:31:26Z</dcterms:modified>
</cp:coreProperties>
</file>