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8" r:id="rId2"/>
    <p:sldId id="257" r:id="rId3"/>
    <p:sldId id="1224" r:id="rId4"/>
    <p:sldId id="1208" r:id="rId5"/>
    <p:sldId id="1223" r:id="rId6"/>
    <p:sldId id="1222" r:id="rId7"/>
    <p:sldId id="1221" r:id="rId8"/>
    <p:sldId id="1220" r:id="rId9"/>
    <p:sldId id="1219" r:id="rId10"/>
    <p:sldId id="1218" r:id="rId11"/>
    <p:sldId id="1217" r:id="rId12"/>
    <p:sldId id="1216" r:id="rId13"/>
    <p:sldId id="1209" r:id="rId14"/>
    <p:sldId id="1215" r:id="rId15"/>
    <p:sldId id="1214" r:id="rId16"/>
    <p:sldId id="1213" r:id="rId17"/>
    <p:sldId id="1211" r:id="rId18"/>
    <p:sldId id="1210" r:id="rId19"/>
    <p:sldId id="1207" r:id="rId20"/>
    <p:sldId id="899" r:id="rId21"/>
    <p:sldId id="1203" r:id="rId22"/>
    <p:sldId id="1152" r:id="rId23"/>
    <p:sldId id="1153" r:id="rId24"/>
    <p:sldId id="1154" r:id="rId25"/>
    <p:sldId id="1155" r:id="rId26"/>
    <p:sldId id="1156" r:id="rId27"/>
    <p:sldId id="1157" r:id="rId28"/>
    <p:sldId id="1158" r:id="rId29"/>
    <p:sldId id="1159" r:id="rId30"/>
    <p:sldId id="1160" r:id="rId31"/>
    <p:sldId id="1161" r:id="rId32"/>
    <p:sldId id="375" r:id="rId33"/>
    <p:sldId id="1163" r:id="rId34"/>
    <p:sldId id="1164" r:id="rId35"/>
    <p:sldId id="1165" r:id="rId36"/>
    <p:sldId id="1166" r:id="rId37"/>
    <p:sldId id="1168" r:id="rId38"/>
    <p:sldId id="1167" r:id="rId39"/>
    <p:sldId id="1169" r:id="rId40"/>
    <p:sldId id="1171" r:id="rId41"/>
    <p:sldId id="1170" r:id="rId42"/>
    <p:sldId id="1174" r:id="rId43"/>
    <p:sldId id="1172" r:id="rId44"/>
    <p:sldId id="1173" r:id="rId45"/>
    <p:sldId id="1175" r:id="rId46"/>
    <p:sldId id="1177" r:id="rId47"/>
    <p:sldId id="1176" r:id="rId48"/>
    <p:sldId id="1178" r:id="rId49"/>
    <p:sldId id="1180" r:id="rId50"/>
    <p:sldId id="1179" r:id="rId51"/>
    <p:sldId id="1181" r:id="rId52"/>
    <p:sldId id="1183" r:id="rId53"/>
    <p:sldId id="1182" r:id="rId54"/>
    <p:sldId id="1184" r:id="rId55"/>
    <p:sldId id="1186" r:id="rId56"/>
    <p:sldId id="1185" r:id="rId57"/>
    <p:sldId id="1187" r:id="rId58"/>
    <p:sldId id="1188" r:id="rId59"/>
    <p:sldId id="1190" r:id="rId60"/>
    <p:sldId id="1191" r:id="rId61"/>
    <p:sldId id="1192" r:id="rId62"/>
    <p:sldId id="1193" r:id="rId63"/>
    <p:sldId id="1194" r:id="rId64"/>
    <p:sldId id="1195" r:id="rId65"/>
    <p:sldId id="1196" r:id="rId66"/>
    <p:sldId id="1197" r:id="rId67"/>
    <p:sldId id="391" r:id="rId68"/>
  </p:sldIdLst>
  <p:sldSz cx="12192000" cy="6858000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中間スタイル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57" autoAdjust="0"/>
    <p:restoredTop sz="94660"/>
  </p:normalViewPr>
  <p:slideViewPr>
    <p:cSldViewPr snapToGrid="0">
      <p:cViewPr varScale="1">
        <p:scale>
          <a:sx n="48" d="100"/>
          <a:sy n="48" d="100"/>
        </p:scale>
        <p:origin x="65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9012"/>
          </a:xfrm>
          <a:prstGeom prst="rect">
            <a:avLst/>
          </a:prstGeom>
        </p:spPr>
        <p:txBody>
          <a:bodyPr vert="horz" lIns="96015" tIns="48007" rIns="96015" bIns="48007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9012"/>
          </a:xfrm>
          <a:prstGeom prst="rect">
            <a:avLst/>
          </a:prstGeom>
        </p:spPr>
        <p:txBody>
          <a:bodyPr vert="horz" lIns="96015" tIns="48007" rIns="96015" bIns="48007" rtlCol="0"/>
          <a:lstStyle>
            <a:lvl1pPr algn="r">
              <a:defRPr sz="1300"/>
            </a:lvl1pPr>
          </a:lstStyle>
          <a:p>
            <a:fld id="{326545DF-9F6E-4685-85DF-8773BCFBCDED}" type="datetimeFigureOut">
              <a:rPr kumimoji="1" lang="ja-JP" altLang="en-US" smtClean="0"/>
              <a:t>2023/6/8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1243013"/>
            <a:ext cx="5967412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15" tIns="48007" rIns="96015" bIns="4800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86363"/>
            <a:ext cx="5486400" cy="3916114"/>
          </a:xfrm>
          <a:prstGeom prst="rect">
            <a:avLst/>
          </a:prstGeom>
        </p:spPr>
        <p:txBody>
          <a:bodyPr vert="horz" lIns="96015" tIns="48007" rIns="96015" bIns="4800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6678"/>
            <a:ext cx="2971800" cy="499011"/>
          </a:xfrm>
          <a:prstGeom prst="rect">
            <a:avLst/>
          </a:prstGeom>
        </p:spPr>
        <p:txBody>
          <a:bodyPr vert="horz" lIns="96015" tIns="48007" rIns="96015" bIns="48007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4" y="9446678"/>
            <a:ext cx="2971800" cy="499011"/>
          </a:xfrm>
          <a:prstGeom prst="rect">
            <a:avLst/>
          </a:prstGeom>
        </p:spPr>
        <p:txBody>
          <a:bodyPr vert="horz" lIns="96015" tIns="48007" rIns="96015" bIns="48007" rtlCol="0" anchor="b"/>
          <a:lstStyle>
            <a:lvl1pPr algn="r">
              <a:defRPr sz="1300"/>
            </a:lvl1pPr>
          </a:lstStyle>
          <a:p>
            <a:fld id="{AB7ADB04-7260-47C8-9890-C6F9A93CA5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564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68397C-2C32-4011-84A7-DC1B6A946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AE48B79-36AD-4489-8AD3-C3B9A106E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68039F-4A6D-4C5E-AD95-8D4195D6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C8B12F-8E44-444F-8A41-F6FBB270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E62387-E784-495E-9AA7-F48ED048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939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347FE8-50ED-433E-8D38-15BF0E314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91FF0DD-2129-4C94-B0E6-193784F82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8B4F95-A559-43C5-9FFE-00C7182D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120120-4E71-42C1-B203-64288B4B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5E25C8-B09C-4F93-BF2F-CD3B719B6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439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5785640-10FC-455F-A3DC-90FEF43B20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471343C-F85C-4D16-A0AE-61412C659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1EADDC8-26DD-422D-9D85-C7F1631B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1D08E8-BB8B-48F1-9F09-94FE4C31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1179E7-E1DD-43F1-800D-25437EAD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163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39C1E5-E3CB-4C27-8CEB-2476A6940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FB255B-2F7F-443E-AA19-2051928CC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CF8015-6CEB-4EDE-B297-92853A07A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E7546D-C0F1-4FC4-80EA-35C32E94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FD920B-18AE-4839-ADCD-96B531D41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9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D61D29-1C92-4B99-8832-EDA34785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C409E44-BCD1-4ED9-858F-C374093AD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7F9934-2C78-429B-B871-4F30667A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A26DFD-141C-46B9-91B4-838461107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9A5ADF-81F4-438C-A49D-0A26C848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55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98E6F2-A7AF-49FA-984C-B6A0E535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EE69A62-E9B3-4BDE-ADDD-6E2ABA4AE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83A7A64-3559-4CA1-96B3-F4873681B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A5BFE5B-624E-4B47-8D47-028E8FD9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3C7BE1-F3B5-469E-878E-B1C47BDC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193A324-B03A-4BF6-900A-371BDC6E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313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BA964-7EBA-4B0F-AFFC-42B847CD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8FE13BC-1E03-4901-827B-59CA66022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E5A3680-BEC4-45C0-A1C9-AD3B29A4B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6342608-9BD2-42E6-B207-190E8AB1D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99AD0E1-22EE-4CDA-9D83-7FAF2AC83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6D72FEC-E6AC-4376-AD78-69AAC99F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A425869-B9DB-44A4-B196-F58A54E0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202E07F-7E07-4EFC-AF4C-99798EDC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861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374B05-B301-44B6-9869-3A46ED9D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5DE0BC0-CD85-49FA-AB87-F5255585C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CF6AECA-9DFC-41E3-B676-646157B8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338E33C-A095-4A72-A0EA-E79EA1FE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46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C2AD023-D52A-490E-B33D-A52A328C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4ECAB34-4F34-4408-8A06-D0383FF30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C0522A-2F27-4E77-8945-D38F5341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395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DCAC17-D9FD-4146-BFB4-9D150C71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7B8D0A-8AF1-42FB-AF22-4AE24B6D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687CC7B-F25C-4376-8ADA-E99A94609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584BF5D-D2DA-4356-872A-968381817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3AAA162-71DF-4875-A45A-919DB0158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D59F516-FCA8-4B1F-BE12-3E8A7C11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4354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945F1-DCE6-4251-AD0E-E373A23F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C42E17B-C3F1-4CBC-9ADD-4744A84D6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6FA6219-C012-46E2-8E48-61CA9E0D2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921C6E2-D972-4178-B5ED-50C8867A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0B3E9CF-6B1D-4AEA-876E-DF6C5DED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C679DA2-4B69-412D-8121-347F3C83A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59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5789F0A-6356-445C-A360-AD487529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7B0C542-D9CB-40BC-9D43-FE1199A7C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9B0938-EAA7-4AF8-ACDB-B6E1CAC61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05914-A971-4ECC-BA43-24A68543B2D1}" type="datetimeFigureOut">
              <a:rPr kumimoji="1" lang="ja-JP" altLang="en-US" smtClean="0"/>
              <a:t>2023/6/8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4DE8794-5E1E-4E9D-B83A-09F0DFC78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375038-2F0E-4ACD-BCEE-EF2B83F34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90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7477804" y="3429000"/>
            <a:ext cx="4984813" cy="31570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Jolly Grammar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4b-8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92" r="11492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55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animal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coral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special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plural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total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equal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7.external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8.se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veral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43553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animal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coral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special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plural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total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equal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7.external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8.se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veral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9.c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rystal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488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animal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coral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special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plural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total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equal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7.external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8.se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veral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9.c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rystal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10.casual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40300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animal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coral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special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plural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total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equal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7.external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8.se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veral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9.c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rystal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10.casual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11.capital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91332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animal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coral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special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plural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total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equal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7.external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8.se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veral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9.c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rystal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10.casual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11.capital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12.hospital</a:t>
            </a:r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9709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animal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coral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special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plural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total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equal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7.external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8.se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veral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9.c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rystal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10.casual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11.capital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12.hospital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13.abysmal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48805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animal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coral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special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plural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total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equal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7.external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8.se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veral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9.c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rystal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10.casual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11.capital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12.hospital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13.abysmal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14.natural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1258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animal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coral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special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plural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total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equal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7.external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8.se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veral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9.c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rystal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10.casual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11.capital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12.hospital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13.abysmal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14.natural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15.journal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2901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animal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coral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special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plural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total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equal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7.external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8.se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veral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9.c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rystal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10.casual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11.capital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12.hospital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13.abysmal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14.natural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15.journal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16.festival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48809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animal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coral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special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plural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total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equal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7.external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8.se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veral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9.c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rystal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10.casual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11.capital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12.hospital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13.abysmal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14.natural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15.journal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16.festival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17.material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18.cathedral</a:t>
            </a:r>
            <a:endParaRPr kumimoji="1" lang="en-US" altLang="ja-JP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77532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9245A10-7F37-4569-80D2-2F692931E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8">
            <a:extLst>
              <a:ext uri="{FF2B5EF4-FFF2-40B4-BE49-F238E27FC236}">
                <a16:creationId xmlns:a16="http://schemas.microsoft.com/office/drawing/2014/main" id="{9267F70F-11C6-4597-9381-D0D80FC18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2EFC8DE-9AC9-4387-B079-F4B6B0631D95}"/>
              </a:ext>
            </a:extLst>
          </p:cNvPr>
          <p:cNvSpPr txBox="1"/>
          <p:nvPr/>
        </p:nvSpPr>
        <p:spPr>
          <a:xfrm>
            <a:off x="7232274" y="2723322"/>
            <a:ext cx="4045326" cy="223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Spelling Test 22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5" name="Freeform 5">
            <a:extLst>
              <a:ext uri="{FF2B5EF4-FFF2-40B4-BE49-F238E27FC236}">
                <a16:creationId xmlns:a16="http://schemas.microsoft.com/office/drawing/2014/main" id="{2C20A93E-E407-4683-A405-147DE2613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6">
            <a:extLst>
              <a:ext uri="{FF2B5EF4-FFF2-40B4-BE49-F238E27FC236}">
                <a16:creationId xmlns:a16="http://schemas.microsoft.com/office/drawing/2014/main" id="{9E8E3DD9-D235-48D9-A0EC-D6817EC84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7">
            <a:extLst>
              <a:ext uri="{FF2B5EF4-FFF2-40B4-BE49-F238E27FC236}">
                <a16:creationId xmlns:a16="http://schemas.microsoft.com/office/drawing/2014/main" id="{EA83A145-578D-4A0B-94A7-AEAB2027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298F446-5009-4B05-B661-20EF1F16A6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60" r="17561"/>
          <a:stretch/>
        </p:blipFill>
        <p:spPr>
          <a:xfrm>
            <a:off x="1258859" y="1120046"/>
            <a:ext cx="5635819" cy="350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0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8EB0EB-5D68-4E35-9977-2003E8E9EE80}"/>
              </a:ext>
            </a:extLst>
          </p:cNvPr>
          <p:cNvSpPr txBox="1"/>
          <p:nvPr/>
        </p:nvSpPr>
        <p:spPr>
          <a:xfrm>
            <a:off x="7089536" y="1378714"/>
            <a:ext cx="4736704" cy="4224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7200" b="1" dirty="0">
                <a:latin typeface="Abadi" panose="020B0604020104020204" pitchFamily="34" charset="0"/>
                <a:ea typeface="+mj-ea"/>
                <a:cs typeface="+mj-cs"/>
              </a:rPr>
              <a:t>Let’s revise</a:t>
            </a:r>
            <a:r>
              <a:rPr kumimoji="1" lang="en-US" altLang="ja-JP" sz="7200" b="1" dirty="0">
                <a:solidFill>
                  <a:srgbClr val="FF99FF"/>
                </a:solidFill>
                <a:latin typeface="Abadi" panose="020B0604020104020204" pitchFamily="34" charset="0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7200" b="1" u="sng" dirty="0">
                <a:latin typeface="Abadi" panose="020B0604020104020204" pitchFamily="34" charset="0"/>
                <a:ea typeface="+mj-ea"/>
                <a:cs typeface="+mj-cs"/>
              </a:rPr>
              <a:t>Possessive Nouns</a:t>
            </a:r>
            <a:r>
              <a:rPr kumimoji="1" lang="en-US" altLang="ja-JP" sz="7200" b="1" dirty="0">
                <a:latin typeface="Abadi" panose="020B0604020104020204" pitchFamily="34" charset="0"/>
                <a:ea typeface="+mj-ea"/>
                <a:cs typeface="+mj-cs"/>
              </a:rPr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51CB24-7571-449F-9ED5-8BA6623C0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9" r="4619" b="3"/>
          <a:stretch/>
        </p:blipFill>
        <p:spPr>
          <a:xfrm>
            <a:off x="733508" y="666729"/>
            <a:ext cx="5231460" cy="5165112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1305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8EB0EB-5D68-4E35-9977-2003E8E9EE80}"/>
              </a:ext>
            </a:extLst>
          </p:cNvPr>
          <p:cNvSpPr txBox="1"/>
          <p:nvPr/>
        </p:nvSpPr>
        <p:spPr>
          <a:xfrm>
            <a:off x="7041856" y="1276350"/>
            <a:ext cx="4036334" cy="4224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7200" b="1" dirty="0">
                <a:latin typeface="Abadi" panose="020B0604020104020204" pitchFamily="34" charset="0"/>
                <a:ea typeface="+mj-ea"/>
                <a:cs typeface="+mj-cs"/>
              </a:rPr>
              <a:t>Let’s revise</a:t>
            </a:r>
            <a:r>
              <a:rPr kumimoji="1" lang="en-US" altLang="ja-JP" sz="7200" b="1" dirty="0">
                <a:solidFill>
                  <a:srgbClr val="FF99FF"/>
                </a:solidFill>
                <a:latin typeface="Abadi" panose="020B0604020104020204" pitchFamily="34" charset="0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7200" b="1" dirty="0">
                <a:solidFill>
                  <a:srgbClr val="FF99FF"/>
                </a:solidFill>
                <a:latin typeface="Abadi" panose="020B0604020104020204" pitchFamily="34" charset="0"/>
                <a:ea typeface="+mj-ea"/>
                <a:cs typeface="+mj-cs"/>
              </a:rPr>
              <a:t>Pronouns</a:t>
            </a:r>
            <a:r>
              <a:rPr kumimoji="1" lang="en-US" altLang="ja-JP" sz="7200" b="1" dirty="0">
                <a:latin typeface="Abadi" panose="020B0604020104020204" pitchFamily="34" charset="0"/>
                <a:ea typeface="+mj-ea"/>
                <a:cs typeface="+mj-cs"/>
              </a:rPr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51CB24-7571-449F-9ED5-8BA6623C0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9" r="4619" b="3"/>
          <a:stretch/>
        </p:blipFill>
        <p:spPr>
          <a:xfrm>
            <a:off x="733507" y="666728"/>
            <a:ext cx="5536001" cy="5465791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0276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BED8593-6D7B-4423-A615-EF9EC8595280}"/>
              </a:ext>
            </a:extLst>
          </p:cNvPr>
          <p:cNvSpPr txBox="1"/>
          <p:nvPr/>
        </p:nvSpPr>
        <p:spPr>
          <a:xfrm>
            <a:off x="1625600" y="239206"/>
            <a:ext cx="4805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u="sng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Personal</a:t>
            </a:r>
          </a:p>
          <a:p>
            <a:pPr algn="ctr"/>
            <a:r>
              <a:rPr kumimoji="1" lang="en-US" altLang="ja-JP" sz="4000" b="1" u="sng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Pronouns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85EB904-756C-4194-A514-435C2917D0B5}"/>
              </a:ext>
            </a:extLst>
          </p:cNvPr>
          <p:cNvSpPr txBox="1"/>
          <p:nvPr/>
        </p:nvSpPr>
        <p:spPr>
          <a:xfrm>
            <a:off x="142240" y="1967061"/>
            <a:ext cx="244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singular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F125AD-3C04-4CAB-8E9A-484079D5518C}"/>
              </a:ext>
            </a:extLst>
          </p:cNvPr>
          <p:cNvSpPr txBox="1"/>
          <p:nvPr/>
        </p:nvSpPr>
        <p:spPr>
          <a:xfrm>
            <a:off x="142240" y="4495909"/>
            <a:ext cx="244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plural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93F8E02-173C-46F4-95B6-F92B8BFA7248}"/>
              </a:ext>
            </a:extLst>
          </p:cNvPr>
          <p:cNvSpPr txBox="1"/>
          <p:nvPr/>
        </p:nvSpPr>
        <p:spPr>
          <a:xfrm>
            <a:off x="2590800" y="1967061"/>
            <a:ext cx="3505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</a:t>
            </a:r>
            <a:r>
              <a:rPr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</a:p>
          <a:p>
            <a:r>
              <a:rPr lang="ja-JP" altLang="en-US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</a:p>
          <a:p>
            <a:r>
              <a:rPr kumimoji="1"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he/she</a:t>
            </a:r>
            <a:r>
              <a:rPr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 it</a:t>
            </a:r>
            <a:endParaRPr kumimoji="1" lang="ja-JP" altLang="en-US" sz="44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EDF9E87-D0B1-4F92-A42B-053A4A4B70D5}"/>
              </a:ext>
            </a:extLst>
          </p:cNvPr>
          <p:cNvSpPr txBox="1"/>
          <p:nvPr/>
        </p:nvSpPr>
        <p:spPr>
          <a:xfrm>
            <a:off x="2590800" y="4520982"/>
            <a:ext cx="3505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</a:t>
            </a:r>
            <a:r>
              <a:rPr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we</a:t>
            </a:r>
          </a:p>
          <a:p>
            <a:r>
              <a:rPr lang="ja-JP" altLang="en-US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</a:p>
          <a:p>
            <a:r>
              <a:rPr kumimoji="1"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they</a:t>
            </a:r>
            <a:endParaRPr kumimoji="1" lang="ja-JP" altLang="en-US" sz="44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223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BED8593-6D7B-4423-A615-EF9EC8595280}"/>
              </a:ext>
            </a:extLst>
          </p:cNvPr>
          <p:cNvSpPr txBox="1"/>
          <p:nvPr/>
        </p:nvSpPr>
        <p:spPr>
          <a:xfrm>
            <a:off x="1625600" y="239206"/>
            <a:ext cx="4805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u="sng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Personal</a:t>
            </a:r>
          </a:p>
          <a:p>
            <a:pPr algn="ctr"/>
            <a:r>
              <a:rPr kumimoji="1" lang="en-US" altLang="ja-JP" sz="4000" b="1" u="sng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Pronouns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85EB904-756C-4194-A514-435C2917D0B5}"/>
              </a:ext>
            </a:extLst>
          </p:cNvPr>
          <p:cNvSpPr txBox="1"/>
          <p:nvPr/>
        </p:nvSpPr>
        <p:spPr>
          <a:xfrm>
            <a:off x="142240" y="1967061"/>
            <a:ext cx="244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singular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62579B5-BF97-41D2-98C3-AAB22A67224C}"/>
              </a:ext>
            </a:extLst>
          </p:cNvPr>
          <p:cNvSpPr txBox="1"/>
          <p:nvPr/>
        </p:nvSpPr>
        <p:spPr>
          <a:xfrm>
            <a:off x="6329680" y="212924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u="sng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Possessive </a:t>
            </a:r>
          </a:p>
          <a:p>
            <a:pPr algn="ctr"/>
            <a:r>
              <a:rPr lang="en-US" altLang="ja-JP" sz="4000" b="1" u="sng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Pronouns</a:t>
            </a:r>
            <a:endParaRPr kumimoji="1" lang="en-US" altLang="ja-JP" sz="4000" b="1" u="sng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F125AD-3C04-4CAB-8E9A-484079D5518C}"/>
              </a:ext>
            </a:extLst>
          </p:cNvPr>
          <p:cNvSpPr txBox="1"/>
          <p:nvPr/>
        </p:nvSpPr>
        <p:spPr>
          <a:xfrm>
            <a:off x="142240" y="4495909"/>
            <a:ext cx="244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plural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93F8E02-173C-46F4-95B6-F92B8BFA7248}"/>
              </a:ext>
            </a:extLst>
          </p:cNvPr>
          <p:cNvSpPr txBox="1"/>
          <p:nvPr/>
        </p:nvSpPr>
        <p:spPr>
          <a:xfrm>
            <a:off x="2590800" y="1967061"/>
            <a:ext cx="3505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</a:t>
            </a:r>
            <a:r>
              <a:rPr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</a:p>
          <a:p>
            <a:r>
              <a:rPr lang="ja-JP" altLang="en-US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</a:p>
          <a:p>
            <a:r>
              <a:rPr kumimoji="1"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he/she</a:t>
            </a:r>
            <a:r>
              <a:rPr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 it</a:t>
            </a:r>
            <a:endParaRPr kumimoji="1" lang="ja-JP" altLang="en-US" sz="44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EDF9E87-D0B1-4F92-A42B-053A4A4B70D5}"/>
              </a:ext>
            </a:extLst>
          </p:cNvPr>
          <p:cNvSpPr txBox="1"/>
          <p:nvPr/>
        </p:nvSpPr>
        <p:spPr>
          <a:xfrm>
            <a:off x="2590800" y="4520982"/>
            <a:ext cx="3505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</a:t>
            </a:r>
            <a:r>
              <a:rPr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we</a:t>
            </a:r>
          </a:p>
          <a:p>
            <a:r>
              <a:rPr lang="ja-JP" altLang="en-US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</a:p>
          <a:p>
            <a:r>
              <a:rPr kumimoji="1"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they</a:t>
            </a:r>
            <a:endParaRPr kumimoji="1" lang="ja-JP" altLang="en-US" sz="44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B618214-12AB-405E-8DDF-951AE038A9DD}"/>
              </a:ext>
            </a:extLst>
          </p:cNvPr>
          <p:cNvSpPr txBox="1"/>
          <p:nvPr/>
        </p:nvSpPr>
        <p:spPr>
          <a:xfrm>
            <a:off x="6756400" y="1967061"/>
            <a:ext cx="39014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</a:t>
            </a:r>
            <a:r>
              <a:rPr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mine</a:t>
            </a:r>
          </a:p>
          <a:p>
            <a:r>
              <a:rPr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yours</a:t>
            </a:r>
          </a:p>
          <a:p>
            <a:r>
              <a:rPr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his/hers/its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A9B8736-1EC0-464D-9CBC-033852F08101}"/>
              </a:ext>
            </a:extLst>
          </p:cNvPr>
          <p:cNvSpPr txBox="1"/>
          <p:nvPr/>
        </p:nvSpPr>
        <p:spPr>
          <a:xfrm>
            <a:off x="6797040" y="4520982"/>
            <a:ext cx="31902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</a:t>
            </a:r>
            <a:r>
              <a:rPr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ours</a:t>
            </a:r>
          </a:p>
          <a:p>
            <a:r>
              <a:rPr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yours</a:t>
            </a:r>
          </a:p>
          <a:p>
            <a:r>
              <a:rPr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theirs</a:t>
            </a:r>
          </a:p>
        </p:txBody>
      </p:sp>
    </p:spTree>
    <p:extLst>
      <p:ext uri="{BB962C8B-B14F-4D97-AF65-F5344CB8AC3E}">
        <p14:creationId xmlns:p14="http://schemas.microsoft.com/office/powerpoint/2010/main" val="486938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BED8593-6D7B-4423-A615-EF9EC8595280}"/>
              </a:ext>
            </a:extLst>
          </p:cNvPr>
          <p:cNvSpPr txBox="1"/>
          <p:nvPr/>
        </p:nvSpPr>
        <p:spPr>
          <a:xfrm>
            <a:off x="1625600" y="239206"/>
            <a:ext cx="4805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u="sng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Personal</a:t>
            </a:r>
          </a:p>
          <a:p>
            <a:pPr algn="ctr"/>
            <a:r>
              <a:rPr kumimoji="1" lang="en-US" altLang="ja-JP" sz="4000" b="1" u="sng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Pronouns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85EB904-756C-4194-A514-435C2917D0B5}"/>
              </a:ext>
            </a:extLst>
          </p:cNvPr>
          <p:cNvSpPr txBox="1"/>
          <p:nvPr/>
        </p:nvSpPr>
        <p:spPr>
          <a:xfrm>
            <a:off x="142240" y="1967061"/>
            <a:ext cx="244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singular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62579B5-BF97-41D2-98C3-AAB22A67224C}"/>
              </a:ext>
            </a:extLst>
          </p:cNvPr>
          <p:cNvSpPr txBox="1"/>
          <p:nvPr/>
        </p:nvSpPr>
        <p:spPr>
          <a:xfrm>
            <a:off x="6329680" y="212924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u="sng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Possessive </a:t>
            </a:r>
          </a:p>
          <a:p>
            <a:pPr algn="ctr"/>
            <a:r>
              <a:rPr lang="en-US" altLang="ja-JP" sz="4000" b="1" u="sng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Pronouns</a:t>
            </a:r>
            <a:endParaRPr kumimoji="1" lang="en-US" altLang="ja-JP" sz="4000" b="1" u="sng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F125AD-3C04-4CAB-8E9A-484079D5518C}"/>
              </a:ext>
            </a:extLst>
          </p:cNvPr>
          <p:cNvSpPr txBox="1"/>
          <p:nvPr/>
        </p:nvSpPr>
        <p:spPr>
          <a:xfrm>
            <a:off x="142240" y="4495909"/>
            <a:ext cx="244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plural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93F8E02-173C-46F4-95B6-F92B8BFA7248}"/>
              </a:ext>
            </a:extLst>
          </p:cNvPr>
          <p:cNvSpPr txBox="1"/>
          <p:nvPr/>
        </p:nvSpPr>
        <p:spPr>
          <a:xfrm>
            <a:off x="2590800" y="1967061"/>
            <a:ext cx="3505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</a:t>
            </a:r>
            <a:r>
              <a:rPr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</a:p>
          <a:p>
            <a:r>
              <a:rPr lang="ja-JP" altLang="en-US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</a:p>
          <a:p>
            <a:r>
              <a:rPr kumimoji="1"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he/she</a:t>
            </a:r>
            <a:r>
              <a:rPr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 it</a:t>
            </a:r>
            <a:endParaRPr kumimoji="1" lang="ja-JP" altLang="en-US" sz="44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EDF9E87-D0B1-4F92-A42B-053A4A4B70D5}"/>
              </a:ext>
            </a:extLst>
          </p:cNvPr>
          <p:cNvSpPr txBox="1"/>
          <p:nvPr/>
        </p:nvSpPr>
        <p:spPr>
          <a:xfrm>
            <a:off x="2590800" y="4520982"/>
            <a:ext cx="3505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</a:t>
            </a:r>
            <a:r>
              <a:rPr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we</a:t>
            </a:r>
          </a:p>
          <a:p>
            <a:r>
              <a:rPr lang="ja-JP" altLang="en-US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</a:p>
          <a:p>
            <a:r>
              <a:rPr kumimoji="1"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they</a:t>
            </a:r>
            <a:endParaRPr kumimoji="1" lang="ja-JP" altLang="en-US" sz="44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B618214-12AB-405E-8DDF-951AE038A9DD}"/>
              </a:ext>
            </a:extLst>
          </p:cNvPr>
          <p:cNvSpPr txBox="1"/>
          <p:nvPr/>
        </p:nvSpPr>
        <p:spPr>
          <a:xfrm>
            <a:off x="6756400" y="1967061"/>
            <a:ext cx="39014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</a:t>
            </a:r>
            <a:r>
              <a:rPr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mine</a:t>
            </a:r>
          </a:p>
          <a:p>
            <a:r>
              <a:rPr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yours</a:t>
            </a:r>
          </a:p>
          <a:p>
            <a:r>
              <a:rPr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his/hers/its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A9B8736-1EC0-464D-9CBC-033852F08101}"/>
              </a:ext>
            </a:extLst>
          </p:cNvPr>
          <p:cNvSpPr txBox="1"/>
          <p:nvPr/>
        </p:nvSpPr>
        <p:spPr>
          <a:xfrm>
            <a:off x="6797040" y="4520982"/>
            <a:ext cx="31902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</a:t>
            </a:r>
            <a:r>
              <a:rPr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ours</a:t>
            </a:r>
          </a:p>
          <a:p>
            <a:r>
              <a:rPr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yours</a:t>
            </a:r>
          </a:p>
          <a:p>
            <a:r>
              <a:rPr lang="en-US" altLang="ja-JP" sz="44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theirs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B0016ABD-94C5-4BE7-BA89-557CEC846D6B}"/>
              </a:ext>
            </a:extLst>
          </p:cNvPr>
          <p:cNvSpPr/>
          <p:nvPr/>
        </p:nvSpPr>
        <p:spPr>
          <a:xfrm>
            <a:off x="1757680" y="0"/>
            <a:ext cx="4338320" cy="6858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71F1B39-D0E5-489D-A09A-5230FA53A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590" y="4803507"/>
            <a:ext cx="686179" cy="181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27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428F507A-2952-4A6C-A1D1-E4E4EBA8DB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179094"/>
              </p:ext>
            </p:extLst>
          </p:nvPr>
        </p:nvGraphicFramePr>
        <p:xfrm>
          <a:off x="406400" y="796712"/>
          <a:ext cx="9052560" cy="526457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2010862227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1461722332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1884264576"/>
                    </a:ext>
                  </a:extLst>
                </a:gridCol>
              </a:tblGrid>
              <a:tr h="1316144"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Singular</a:t>
                      </a:r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Plural</a:t>
                      </a:r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8163476"/>
                  </a:ext>
                </a:extLst>
              </a:tr>
              <a:tr h="13161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First</a:t>
                      </a:r>
                      <a:r>
                        <a:rPr kumimoji="1" lang="ja-JP" altLang="en-US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</a:t>
                      </a:r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Person</a:t>
                      </a:r>
                      <a:endParaRPr kumimoji="1" lang="ja-JP" altLang="en-US" sz="28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1475883"/>
                  </a:ext>
                </a:extLst>
              </a:tr>
              <a:tr h="13161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Second</a:t>
                      </a:r>
                      <a:r>
                        <a:rPr kumimoji="1" lang="ja-JP" altLang="en-US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</a:t>
                      </a:r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Person</a:t>
                      </a:r>
                      <a:endParaRPr kumimoji="1" lang="ja-JP" altLang="en-US" sz="28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2492952"/>
                  </a:ext>
                </a:extLst>
              </a:tr>
              <a:tr h="13161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Third</a:t>
                      </a:r>
                      <a:r>
                        <a:rPr kumimoji="1" lang="ja-JP" altLang="en-US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</a:t>
                      </a:r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Person</a:t>
                      </a:r>
                      <a:endParaRPr kumimoji="1" lang="ja-JP" altLang="en-US" sz="28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3158181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8CF2B17-A0C4-4E99-8288-685C704FA3E3}"/>
              </a:ext>
            </a:extLst>
          </p:cNvPr>
          <p:cNvSpPr txBox="1"/>
          <p:nvPr/>
        </p:nvSpPr>
        <p:spPr>
          <a:xfrm>
            <a:off x="9631680" y="646301"/>
            <a:ext cx="22555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</a:p>
          <a:p>
            <a:r>
              <a:rPr lang="ja-JP" altLang="en-US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you</a:t>
            </a:r>
          </a:p>
          <a:p>
            <a:r>
              <a:rPr kumimoji="1" lang="ja-JP" altLang="en-US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endParaRPr kumimoji="1"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he/she/it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we</a:t>
            </a:r>
          </a:p>
          <a:p>
            <a:r>
              <a:rPr kumimoji="1"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they</a:t>
            </a:r>
            <a:endParaRPr kumimoji="1" lang="ja-JP" altLang="en-US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788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428F507A-2952-4A6C-A1D1-E4E4EBA8DB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512486"/>
              </p:ext>
            </p:extLst>
          </p:nvPr>
        </p:nvGraphicFramePr>
        <p:xfrm>
          <a:off x="406400" y="796712"/>
          <a:ext cx="9052560" cy="526457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2010862227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1461722332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1884264576"/>
                    </a:ext>
                  </a:extLst>
                </a:gridCol>
              </a:tblGrid>
              <a:tr h="1316144"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Singular</a:t>
                      </a:r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Plural</a:t>
                      </a:r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8163476"/>
                  </a:ext>
                </a:extLst>
              </a:tr>
              <a:tr h="13161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First</a:t>
                      </a:r>
                      <a:r>
                        <a:rPr kumimoji="1" lang="ja-JP" altLang="en-US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</a:t>
                      </a:r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Person</a:t>
                      </a:r>
                      <a:endParaRPr kumimoji="1" lang="ja-JP" altLang="en-US" sz="28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I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1475883"/>
                  </a:ext>
                </a:extLst>
              </a:tr>
              <a:tr h="13161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Second</a:t>
                      </a:r>
                      <a:r>
                        <a:rPr kumimoji="1" lang="ja-JP" altLang="en-US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</a:t>
                      </a:r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Person</a:t>
                      </a:r>
                      <a:endParaRPr kumimoji="1" lang="ja-JP" altLang="en-US" sz="28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2492952"/>
                  </a:ext>
                </a:extLst>
              </a:tr>
              <a:tr h="13161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Third</a:t>
                      </a:r>
                      <a:r>
                        <a:rPr kumimoji="1" lang="ja-JP" altLang="en-US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</a:t>
                      </a:r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Person</a:t>
                      </a:r>
                      <a:endParaRPr kumimoji="1" lang="ja-JP" altLang="en-US" sz="28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3158181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8CF2B17-A0C4-4E99-8288-685C704FA3E3}"/>
              </a:ext>
            </a:extLst>
          </p:cNvPr>
          <p:cNvSpPr txBox="1"/>
          <p:nvPr/>
        </p:nvSpPr>
        <p:spPr>
          <a:xfrm>
            <a:off x="9631680" y="646301"/>
            <a:ext cx="22555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you</a:t>
            </a:r>
          </a:p>
          <a:p>
            <a:r>
              <a:rPr kumimoji="1" lang="ja-JP" altLang="en-US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endParaRPr kumimoji="1"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he/she/it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we</a:t>
            </a:r>
          </a:p>
          <a:p>
            <a:r>
              <a:rPr kumimoji="1"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they</a:t>
            </a:r>
            <a:endParaRPr kumimoji="1" lang="ja-JP" altLang="en-US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980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428F507A-2952-4A6C-A1D1-E4E4EBA8DB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84036"/>
              </p:ext>
            </p:extLst>
          </p:nvPr>
        </p:nvGraphicFramePr>
        <p:xfrm>
          <a:off x="406400" y="796712"/>
          <a:ext cx="9052560" cy="526457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2010862227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1461722332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1884264576"/>
                    </a:ext>
                  </a:extLst>
                </a:gridCol>
              </a:tblGrid>
              <a:tr h="1316144"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Singular</a:t>
                      </a:r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Plural</a:t>
                      </a:r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8163476"/>
                  </a:ext>
                </a:extLst>
              </a:tr>
              <a:tr h="13161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First</a:t>
                      </a:r>
                      <a:r>
                        <a:rPr kumimoji="1" lang="ja-JP" altLang="en-US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</a:t>
                      </a:r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Person</a:t>
                      </a:r>
                      <a:endParaRPr kumimoji="1" lang="ja-JP" altLang="en-US" sz="28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I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1475883"/>
                  </a:ext>
                </a:extLst>
              </a:tr>
              <a:tr h="13161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Second</a:t>
                      </a:r>
                      <a:r>
                        <a:rPr kumimoji="1" lang="ja-JP" altLang="en-US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</a:t>
                      </a:r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Person</a:t>
                      </a:r>
                      <a:endParaRPr kumimoji="1" lang="ja-JP" altLang="en-US" sz="28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you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2492952"/>
                  </a:ext>
                </a:extLst>
              </a:tr>
              <a:tr h="13161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Third</a:t>
                      </a:r>
                      <a:r>
                        <a:rPr kumimoji="1" lang="ja-JP" altLang="en-US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</a:t>
                      </a:r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Person</a:t>
                      </a:r>
                      <a:endParaRPr kumimoji="1" lang="ja-JP" altLang="en-US" sz="28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3158181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8CF2B17-A0C4-4E99-8288-685C704FA3E3}"/>
              </a:ext>
            </a:extLst>
          </p:cNvPr>
          <p:cNvSpPr txBox="1"/>
          <p:nvPr/>
        </p:nvSpPr>
        <p:spPr>
          <a:xfrm>
            <a:off x="9631680" y="646301"/>
            <a:ext cx="22555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</a:p>
          <a:p>
            <a:r>
              <a:rPr kumimoji="1" lang="ja-JP" altLang="en-US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endParaRPr kumimoji="1"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he/she/it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we</a:t>
            </a:r>
          </a:p>
          <a:p>
            <a:r>
              <a:rPr kumimoji="1"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they</a:t>
            </a:r>
            <a:endParaRPr kumimoji="1" lang="ja-JP" altLang="en-US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807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428F507A-2952-4A6C-A1D1-E4E4EBA8DB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293617"/>
              </p:ext>
            </p:extLst>
          </p:nvPr>
        </p:nvGraphicFramePr>
        <p:xfrm>
          <a:off x="406400" y="796712"/>
          <a:ext cx="9052560" cy="526457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2010862227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1461722332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1884264576"/>
                    </a:ext>
                  </a:extLst>
                </a:gridCol>
              </a:tblGrid>
              <a:tr h="1316144"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Singular</a:t>
                      </a:r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Plural</a:t>
                      </a:r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8163476"/>
                  </a:ext>
                </a:extLst>
              </a:tr>
              <a:tr h="13161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First</a:t>
                      </a:r>
                      <a:r>
                        <a:rPr kumimoji="1" lang="ja-JP" altLang="en-US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</a:t>
                      </a:r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Person</a:t>
                      </a:r>
                      <a:endParaRPr kumimoji="1" lang="ja-JP" altLang="en-US" sz="28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I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1475883"/>
                  </a:ext>
                </a:extLst>
              </a:tr>
              <a:tr h="13161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Second</a:t>
                      </a:r>
                      <a:r>
                        <a:rPr kumimoji="1" lang="ja-JP" altLang="en-US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</a:t>
                      </a:r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Person</a:t>
                      </a:r>
                      <a:endParaRPr kumimoji="1" lang="ja-JP" altLang="en-US" sz="28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you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2492952"/>
                  </a:ext>
                </a:extLst>
              </a:tr>
              <a:tr h="13161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Third</a:t>
                      </a:r>
                      <a:r>
                        <a:rPr kumimoji="1" lang="ja-JP" altLang="en-US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</a:t>
                      </a:r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Person</a:t>
                      </a:r>
                      <a:endParaRPr kumimoji="1" lang="ja-JP" altLang="en-US" sz="28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he/she/it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3158181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8CF2B17-A0C4-4E99-8288-685C704FA3E3}"/>
              </a:ext>
            </a:extLst>
          </p:cNvPr>
          <p:cNvSpPr txBox="1"/>
          <p:nvPr/>
        </p:nvSpPr>
        <p:spPr>
          <a:xfrm>
            <a:off x="9631680" y="646301"/>
            <a:ext cx="22555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</a:p>
          <a:p>
            <a:r>
              <a:rPr kumimoji="1" lang="ja-JP" altLang="en-US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endParaRPr kumimoji="1"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we</a:t>
            </a:r>
          </a:p>
          <a:p>
            <a:r>
              <a:rPr kumimoji="1"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they</a:t>
            </a:r>
            <a:endParaRPr kumimoji="1" lang="ja-JP" altLang="en-US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245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428F507A-2952-4A6C-A1D1-E4E4EBA8DB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680941"/>
              </p:ext>
            </p:extLst>
          </p:nvPr>
        </p:nvGraphicFramePr>
        <p:xfrm>
          <a:off x="406400" y="796712"/>
          <a:ext cx="9052560" cy="526457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2010862227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1461722332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1884264576"/>
                    </a:ext>
                  </a:extLst>
                </a:gridCol>
              </a:tblGrid>
              <a:tr h="1316144"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Singular</a:t>
                      </a:r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Plural</a:t>
                      </a:r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8163476"/>
                  </a:ext>
                </a:extLst>
              </a:tr>
              <a:tr h="13161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First</a:t>
                      </a:r>
                      <a:r>
                        <a:rPr kumimoji="1" lang="ja-JP" altLang="en-US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</a:t>
                      </a:r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Person</a:t>
                      </a:r>
                      <a:endParaRPr kumimoji="1" lang="ja-JP" altLang="en-US" sz="28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I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we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1475883"/>
                  </a:ext>
                </a:extLst>
              </a:tr>
              <a:tr h="13161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Second</a:t>
                      </a:r>
                      <a:r>
                        <a:rPr kumimoji="1" lang="ja-JP" altLang="en-US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</a:t>
                      </a:r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Person</a:t>
                      </a:r>
                      <a:endParaRPr kumimoji="1" lang="ja-JP" altLang="en-US" sz="28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you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2492952"/>
                  </a:ext>
                </a:extLst>
              </a:tr>
              <a:tr h="13161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Third</a:t>
                      </a:r>
                      <a:r>
                        <a:rPr kumimoji="1" lang="ja-JP" altLang="en-US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</a:t>
                      </a:r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Person</a:t>
                      </a:r>
                      <a:endParaRPr kumimoji="1" lang="ja-JP" altLang="en-US" sz="28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he/she/it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3158181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8CF2B17-A0C4-4E99-8288-685C704FA3E3}"/>
              </a:ext>
            </a:extLst>
          </p:cNvPr>
          <p:cNvSpPr txBox="1"/>
          <p:nvPr/>
        </p:nvSpPr>
        <p:spPr>
          <a:xfrm>
            <a:off x="9631680" y="646301"/>
            <a:ext cx="22555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</a:p>
          <a:p>
            <a:r>
              <a:rPr kumimoji="1" lang="ja-JP" altLang="en-US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endParaRPr kumimoji="1"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they</a:t>
            </a:r>
            <a:endParaRPr kumimoji="1" lang="ja-JP" altLang="en-US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92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animal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20754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428F507A-2952-4A6C-A1D1-E4E4EBA8DB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579423"/>
              </p:ext>
            </p:extLst>
          </p:nvPr>
        </p:nvGraphicFramePr>
        <p:xfrm>
          <a:off x="406400" y="796712"/>
          <a:ext cx="9052560" cy="526457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2010862227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1461722332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1884264576"/>
                    </a:ext>
                  </a:extLst>
                </a:gridCol>
              </a:tblGrid>
              <a:tr h="1316144"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Singular</a:t>
                      </a:r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Plural</a:t>
                      </a:r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8163476"/>
                  </a:ext>
                </a:extLst>
              </a:tr>
              <a:tr h="13161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First</a:t>
                      </a:r>
                      <a:r>
                        <a:rPr kumimoji="1" lang="ja-JP" altLang="en-US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</a:t>
                      </a:r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Person</a:t>
                      </a:r>
                      <a:endParaRPr kumimoji="1" lang="ja-JP" altLang="en-US" sz="28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I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we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1475883"/>
                  </a:ext>
                </a:extLst>
              </a:tr>
              <a:tr h="13161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Second</a:t>
                      </a:r>
                      <a:r>
                        <a:rPr kumimoji="1" lang="ja-JP" altLang="en-US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</a:t>
                      </a:r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Person</a:t>
                      </a:r>
                      <a:endParaRPr kumimoji="1" lang="ja-JP" altLang="en-US" sz="28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you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you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2492952"/>
                  </a:ext>
                </a:extLst>
              </a:tr>
              <a:tr h="13161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Third</a:t>
                      </a:r>
                      <a:r>
                        <a:rPr kumimoji="1" lang="ja-JP" altLang="en-US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</a:t>
                      </a:r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Person</a:t>
                      </a:r>
                      <a:endParaRPr kumimoji="1" lang="ja-JP" altLang="en-US" sz="28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he/she/it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3158181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8CF2B17-A0C4-4E99-8288-685C704FA3E3}"/>
              </a:ext>
            </a:extLst>
          </p:cNvPr>
          <p:cNvSpPr txBox="1"/>
          <p:nvPr/>
        </p:nvSpPr>
        <p:spPr>
          <a:xfrm>
            <a:off x="9631680" y="646301"/>
            <a:ext cx="22555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</a:p>
          <a:p>
            <a:r>
              <a:rPr kumimoji="1" lang="ja-JP" altLang="en-US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endParaRPr kumimoji="1"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they</a:t>
            </a:r>
            <a:endParaRPr kumimoji="1" lang="ja-JP" altLang="en-US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116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428F507A-2952-4A6C-A1D1-E4E4EBA8DB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632709"/>
              </p:ext>
            </p:extLst>
          </p:nvPr>
        </p:nvGraphicFramePr>
        <p:xfrm>
          <a:off x="406400" y="796712"/>
          <a:ext cx="9052560" cy="526457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2010862227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1461722332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1884264576"/>
                    </a:ext>
                  </a:extLst>
                </a:gridCol>
              </a:tblGrid>
              <a:tr h="1316144"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Singular</a:t>
                      </a:r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Plural</a:t>
                      </a:r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8163476"/>
                  </a:ext>
                </a:extLst>
              </a:tr>
              <a:tr h="13161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First</a:t>
                      </a:r>
                      <a:r>
                        <a:rPr kumimoji="1" lang="ja-JP" altLang="en-US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</a:t>
                      </a:r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Person</a:t>
                      </a:r>
                      <a:endParaRPr kumimoji="1" lang="ja-JP" altLang="en-US" sz="28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I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we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1475883"/>
                  </a:ext>
                </a:extLst>
              </a:tr>
              <a:tr h="13161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Second</a:t>
                      </a:r>
                      <a:r>
                        <a:rPr kumimoji="1" lang="ja-JP" altLang="en-US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</a:t>
                      </a:r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Person</a:t>
                      </a:r>
                      <a:endParaRPr kumimoji="1" lang="ja-JP" altLang="en-US" sz="28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you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you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2492952"/>
                  </a:ext>
                </a:extLst>
              </a:tr>
              <a:tr h="13161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Third</a:t>
                      </a:r>
                      <a:r>
                        <a:rPr kumimoji="1" lang="ja-JP" altLang="en-US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</a:t>
                      </a:r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Person</a:t>
                      </a:r>
                      <a:endParaRPr kumimoji="1" lang="ja-JP" altLang="en-US" sz="28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he/she/it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they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3158181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8CF2B17-A0C4-4E99-8288-685C704FA3E3}"/>
              </a:ext>
            </a:extLst>
          </p:cNvPr>
          <p:cNvSpPr txBox="1"/>
          <p:nvPr/>
        </p:nvSpPr>
        <p:spPr>
          <a:xfrm>
            <a:off x="9631680" y="646301"/>
            <a:ext cx="22555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</a:p>
          <a:p>
            <a:r>
              <a:rPr kumimoji="1" lang="ja-JP" altLang="en-US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endParaRPr kumimoji="1"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3364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olly Phonics 2: text, images, music, video | Glogster EDU ...">
            <a:extLst>
              <a:ext uri="{FF2B5EF4-FFF2-40B4-BE49-F238E27FC236}">
                <a16:creationId xmlns:a16="http://schemas.microsoft.com/office/drawing/2014/main" id="{B4FE1F9D-6156-42E4-9142-F853BE1DF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7" b="5019"/>
          <a:stretch/>
        </p:blipFill>
        <p:spPr bwMode="auto">
          <a:xfrm>
            <a:off x="20" y="-71121"/>
            <a:ext cx="12191980" cy="439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303CC970-4826-4CED-8063-0FB67663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286518" y="4564049"/>
            <a:ext cx="3905483" cy="2293951"/>
          </a:xfrm>
          <a:custGeom>
            <a:avLst/>
            <a:gdLst>
              <a:gd name="connsiteX0" fmla="*/ 0 w 3905483"/>
              <a:gd name="connsiteY0" fmla="*/ 2293951 h 2293951"/>
              <a:gd name="connsiteX1" fmla="*/ 3905483 w 3905483"/>
              <a:gd name="connsiteY1" fmla="*/ 2293951 h 2293951"/>
              <a:gd name="connsiteX2" fmla="*/ 3905483 w 3905483"/>
              <a:gd name="connsiteY2" fmla="*/ 0 h 2293951"/>
              <a:gd name="connsiteX3" fmla="*/ 2479521 w 3905483"/>
              <a:gd name="connsiteY3" fmla="*/ 0 h 2293951"/>
              <a:gd name="connsiteX4" fmla="*/ 1739055 w 3905483"/>
              <a:gd name="connsiteY4" fmla="*/ 0 h 2293951"/>
              <a:gd name="connsiteX5" fmla="*/ 1737976 w 3905483"/>
              <a:gd name="connsiteY5" fmla="*/ 2332 h 2293951"/>
              <a:gd name="connsiteX6" fmla="*/ 1061319 w 3905483"/>
              <a:gd name="connsiteY6" fmla="*/ 2332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5483" h="2293951">
                <a:moveTo>
                  <a:pt x="0" y="2293951"/>
                </a:moveTo>
                <a:lnTo>
                  <a:pt x="3905483" y="2293951"/>
                </a:lnTo>
                <a:lnTo>
                  <a:pt x="3905483" y="0"/>
                </a:lnTo>
                <a:lnTo>
                  <a:pt x="2479521" y="0"/>
                </a:lnTo>
                <a:lnTo>
                  <a:pt x="1739055" y="0"/>
                </a:lnTo>
                <a:lnTo>
                  <a:pt x="1737976" y="2332"/>
                </a:lnTo>
                <a:lnTo>
                  <a:pt x="1061319" y="233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14490D63-3365-45CC-AC50-705C1B768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4564049"/>
            <a:ext cx="9110805" cy="2293951"/>
          </a:xfrm>
          <a:custGeom>
            <a:avLst/>
            <a:gdLst>
              <a:gd name="connsiteX0" fmla="*/ 0 w 9110805"/>
              <a:gd name="connsiteY0" fmla="*/ 2293951 h 2293951"/>
              <a:gd name="connsiteX1" fmla="*/ 107316 w 9110805"/>
              <a:gd name="connsiteY1" fmla="*/ 2293951 h 2293951"/>
              <a:gd name="connsiteX2" fmla="*/ 7277190 w 9110805"/>
              <a:gd name="connsiteY2" fmla="*/ 2293951 h 2293951"/>
              <a:gd name="connsiteX3" fmla="*/ 8048407 w 9110805"/>
              <a:gd name="connsiteY3" fmla="*/ 2293951 h 2293951"/>
              <a:gd name="connsiteX4" fmla="*/ 9110805 w 9110805"/>
              <a:gd name="connsiteY4" fmla="*/ 0 h 2293951"/>
              <a:gd name="connsiteX5" fmla="*/ 8339588 w 9110805"/>
              <a:gd name="connsiteY5" fmla="*/ 0 h 2293951"/>
              <a:gd name="connsiteX6" fmla="*/ 107316 w 9110805"/>
              <a:gd name="connsiteY6" fmla="*/ 0 h 2293951"/>
              <a:gd name="connsiteX7" fmla="*/ 0 w 9110805"/>
              <a:gd name="connsiteY7" fmla="*/ 0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10805" h="2293951">
                <a:moveTo>
                  <a:pt x="0" y="2293951"/>
                </a:moveTo>
                <a:lnTo>
                  <a:pt x="107316" y="2293951"/>
                </a:lnTo>
                <a:lnTo>
                  <a:pt x="7277190" y="2293951"/>
                </a:lnTo>
                <a:lnTo>
                  <a:pt x="8048407" y="2293951"/>
                </a:lnTo>
                <a:lnTo>
                  <a:pt x="9110805" y="0"/>
                </a:lnTo>
                <a:lnTo>
                  <a:pt x="8339588" y="0"/>
                </a:lnTo>
                <a:lnTo>
                  <a:pt x="107316" y="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6235C12-432D-4E45-BAC3-A652A4C9F3C3}"/>
              </a:ext>
            </a:extLst>
          </p:cNvPr>
          <p:cNvSpPr txBox="1"/>
          <p:nvPr/>
        </p:nvSpPr>
        <p:spPr>
          <a:xfrm>
            <a:off x="76200" y="4564049"/>
            <a:ext cx="8448675" cy="17806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3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Activity Page :   Grammatical Person</a:t>
            </a:r>
          </a:p>
        </p:txBody>
      </p:sp>
    </p:spTree>
    <p:extLst>
      <p:ext uri="{BB962C8B-B14F-4D97-AF65-F5344CB8AC3E}">
        <p14:creationId xmlns:p14="http://schemas.microsoft.com/office/powerpoint/2010/main" val="10407386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762000" y="426720"/>
            <a:ext cx="1054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We went to the opera last night.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EC42A60-80BD-4E0C-B9A3-ABFAD2ACB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768" y="1558970"/>
            <a:ext cx="4250544" cy="406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836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762000" y="426720"/>
            <a:ext cx="1054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u="heavy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We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went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 the opera last night.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EC42A60-80BD-4E0C-B9A3-ABFAD2ACB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768" y="1558970"/>
            <a:ext cx="4250544" cy="406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088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762000" y="426720"/>
            <a:ext cx="1054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u="heavy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We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went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 the opera last night.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EC42A60-80BD-4E0C-B9A3-ABFAD2ACB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768" y="1558970"/>
            <a:ext cx="4250544" cy="406967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7BDFC8C-ABE5-4E59-8655-E0F1C7E49D71}"/>
              </a:ext>
            </a:extLst>
          </p:cNvPr>
          <p:cNvSpPr txBox="1"/>
          <p:nvPr/>
        </p:nvSpPr>
        <p:spPr>
          <a:xfrm>
            <a:off x="2204720" y="5892800"/>
            <a:ext cx="7447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  <a:r>
              <a:rPr kumimoji="1" lang="en-US" altLang="ja-JP" sz="4000" b="1" baseline="30000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</a:t>
            </a:r>
            <a:r>
              <a:rPr kumimoji="1"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person plural</a:t>
            </a:r>
            <a:endParaRPr kumimoji="1" lang="ja-JP" altLang="en-US" sz="4000" b="1" dirty="0">
              <a:solidFill>
                <a:srgbClr val="FF66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919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762000" y="426720"/>
            <a:ext cx="1054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He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is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 good swimmer.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165D092-FCDC-49DE-B82A-828BFF33D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280" y="1783827"/>
            <a:ext cx="4373245" cy="329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67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762000" y="426720"/>
            <a:ext cx="1054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u="heavy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He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is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 good swimmer.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165D092-FCDC-49DE-B82A-828BFF33D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280" y="1783827"/>
            <a:ext cx="4373245" cy="329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594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762000" y="426720"/>
            <a:ext cx="1054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u="heavy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He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is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 good swimmer.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7BDFC8C-ABE5-4E59-8655-E0F1C7E49D71}"/>
              </a:ext>
            </a:extLst>
          </p:cNvPr>
          <p:cNvSpPr txBox="1"/>
          <p:nvPr/>
        </p:nvSpPr>
        <p:spPr>
          <a:xfrm>
            <a:off x="2204720" y="5892800"/>
            <a:ext cx="7447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  <a:r>
              <a:rPr lang="en-US" altLang="ja-JP" sz="4000" b="1" baseline="30000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rd</a:t>
            </a:r>
            <a:r>
              <a:rPr kumimoji="1"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person </a:t>
            </a:r>
            <a:r>
              <a:rPr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singular</a:t>
            </a:r>
            <a:endParaRPr kumimoji="1" lang="ja-JP" altLang="en-US" sz="4000" b="1" dirty="0">
              <a:solidFill>
                <a:srgbClr val="FF66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165D092-FCDC-49DE-B82A-828BFF33D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280" y="1783827"/>
            <a:ext cx="4373245" cy="329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996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762000" y="426720"/>
            <a:ext cx="1054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launched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 magazine last year.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17ED2E7-3BC1-4706-B8B1-31045CEA0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520" y="1528337"/>
            <a:ext cx="5957586" cy="3970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4364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animal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coral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89853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762000" y="426720"/>
            <a:ext cx="1054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u="heavy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launched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 magazine last year.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17ED2E7-3BC1-4706-B8B1-31045CEA0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520" y="1528337"/>
            <a:ext cx="5957586" cy="3970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50446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762000" y="426720"/>
            <a:ext cx="1054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u="heavy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launched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 magazine last year.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7BDFC8C-ABE5-4E59-8655-E0F1C7E49D71}"/>
              </a:ext>
            </a:extLst>
          </p:cNvPr>
          <p:cNvSpPr txBox="1"/>
          <p:nvPr/>
        </p:nvSpPr>
        <p:spPr>
          <a:xfrm>
            <a:off x="2204720" y="5892800"/>
            <a:ext cx="7447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  <a:r>
              <a:rPr lang="en-US" altLang="ja-JP" sz="4000" b="1" baseline="30000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rd</a:t>
            </a:r>
            <a:r>
              <a:rPr kumimoji="1"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person plural</a:t>
            </a:r>
            <a:endParaRPr kumimoji="1" lang="ja-JP" altLang="en-US" sz="4000" b="1" dirty="0">
              <a:solidFill>
                <a:srgbClr val="FF66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17ED2E7-3BC1-4706-B8B1-31045CEA0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520" y="1528337"/>
            <a:ext cx="5957586" cy="3970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71116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762000" y="426720"/>
            <a:ext cx="1054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play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drums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in the band.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DA9170F-152D-47ED-861C-FFE89ADB1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00" y="1422400"/>
            <a:ext cx="5567680" cy="4175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27884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762000" y="426720"/>
            <a:ext cx="1054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u="heavy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play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drums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in the band.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DA9170F-152D-47ED-861C-FFE89ADB1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00" y="1422400"/>
            <a:ext cx="5567680" cy="4175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99502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762000" y="426720"/>
            <a:ext cx="1054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u="heavy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play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drums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in the band.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7BDFC8C-ABE5-4E59-8655-E0F1C7E49D71}"/>
              </a:ext>
            </a:extLst>
          </p:cNvPr>
          <p:cNvSpPr txBox="1"/>
          <p:nvPr/>
        </p:nvSpPr>
        <p:spPr>
          <a:xfrm>
            <a:off x="2204720" y="5892800"/>
            <a:ext cx="7447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  <a:r>
              <a:rPr kumimoji="1" lang="en-US" altLang="ja-JP" sz="4000" b="1" baseline="30000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</a:t>
            </a:r>
            <a:r>
              <a:rPr kumimoji="1"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person </a:t>
            </a:r>
            <a:r>
              <a:rPr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singular</a:t>
            </a:r>
            <a:endParaRPr kumimoji="1" lang="ja-JP" altLang="en-US" sz="4000" b="1" dirty="0">
              <a:solidFill>
                <a:srgbClr val="FF66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DA9170F-152D-47ED-861C-FFE89ADB1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00" y="1422400"/>
            <a:ext cx="5567680" cy="4175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2559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254000" y="426720"/>
            <a:ext cx="1137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She </a:t>
            </a:r>
            <a:r>
              <a:rPr lang="en-US" altLang="ja-JP" sz="4000" b="1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felt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scared during the earthquake.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FEB13E0-1BD1-4BA6-B5A9-A2D5E4ADB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320" y="1219200"/>
            <a:ext cx="46736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92211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254000" y="426720"/>
            <a:ext cx="1137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u="heavy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She</a:t>
            </a:r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felt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scared during the earthquake.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FEB13E0-1BD1-4BA6-B5A9-A2D5E4ADB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320" y="1219200"/>
            <a:ext cx="46736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5476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254000" y="426720"/>
            <a:ext cx="1137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u="heavy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She</a:t>
            </a:r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felt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scared during the earthquake.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7BDFC8C-ABE5-4E59-8655-E0F1C7E49D71}"/>
              </a:ext>
            </a:extLst>
          </p:cNvPr>
          <p:cNvSpPr txBox="1"/>
          <p:nvPr/>
        </p:nvSpPr>
        <p:spPr>
          <a:xfrm>
            <a:off x="2204720" y="5892800"/>
            <a:ext cx="7447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  <a:r>
              <a:rPr lang="en-US" altLang="ja-JP" sz="4000" b="1" baseline="30000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rd</a:t>
            </a:r>
            <a:r>
              <a:rPr kumimoji="1"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person </a:t>
            </a:r>
            <a:r>
              <a:rPr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singular</a:t>
            </a:r>
            <a:endParaRPr kumimoji="1" lang="ja-JP" altLang="en-US" sz="4000" b="1" dirty="0">
              <a:solidFill>
                <a:srgbClr val="FF66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FEB13E0-1BD1-4BA6-B5A9-A2D5E4ADB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320" y="1219200"/>
            <a:ext cx="46736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06862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254000" y="426720"/>
            <a:ext cx="1137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It </a:t>
            </a:r>
            <a:r>
              <a:rPr lang="en-US" altLang="ja-JP" sz="4000" b="1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was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 world’s worst hurricane.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72C88C2-5A7A-4352-84B9-89B6D703E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720" y="1849658"/>
            <a:ext cx="7132320" cy="389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607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254000" y="426720"/>
            <a:ext cx="1137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u="heavy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It</a:t>
            </a:r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was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 world’s worst hurricane.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72C88C2-5A7A-4352-84B9-89B6D703E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720" y="1849658"/>
            <a:ext cx="7132320" cy="389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82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animal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coral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special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05095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254000" y="426720"/>
            <a:ext cx="1137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u="heavy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It</a:t>
            </a:r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was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 world’s worst hurricane.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7BDFC8C-ABE5-4E59-8655-E0F1C7E49D71}"/>
              </a:ext>
            </a:extLst>
          </p:cNvPr>
          <p:cNvSpPr txBox="1"/>
          <p:nvPr/>
        </p:nvSpPr>
        <p:spPr>
          <a:xfrm>
            <a:off x="2204720" y="5892800"/>
            <a:ext cx="7447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  <a:r>
              <a:rPr lang="en-US" altLang="ja-JP" sz="4000" b="1" baseline="30000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rd</a:t>
            </a:r>
            <a:r>
              <a:rPr kumimoji="1"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person </a:t>
            </a:r>
            <a:r>
              <a:rPr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singular</a:t>
            </a:r>
            <a:endParaRPr kumimoji="1" lang="ja-JP" altLang="en-US" sz="4000" b="1" dirty="0">
              <a:solidFill>
                <a:srgbClr val="FF66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72C88C2-5A7A-4352-84B9-89B6D703E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720" y="1849658"/>
            <a:ext cx="7132320" cy="389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026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254000" y="426720"/>
            <a:ext cx="1137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You </a:t>
            </a:r>
            <a:r>
              <a:rPr lang="en-US" altLang="ja-JP" sz="4000" b="1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are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 most enthusiasti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 workers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C31D7CD-EEB8-4EF8-96B2-E6B26E55B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960" y="1635286"/>
            <a:ext cx="5140750" cy="3861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49585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254000" y="426720"/>
            <a:ext cx="1137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u="heavy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are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 most enthusiasti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 workers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C31D7CD-EEB8-4EF8-96B2-E6B26E55B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960" y="1635286"/>
            <a:ext cx="5140750" cy="3861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06472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254000" y="426720"/>
            <a:ext cx="1137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u="heavy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are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 most enthusiasti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 workers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7BDFC8C-ABE5-4E59-8655-E0F1C7E49D71}"/>
              </a:ext>
            </a:extLst>
          </p:cNvPr>
          <p:cNvSpPr txBox="1"/>
          <p:nvPr/>
        </p:nvSpPr>
        <p:spPr>
          <a:xfrm>
            <a:off x="2204720" y="5892800"/>
            <a:ext cx="7447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  <a:r>
              <a:rPr kumimoji="1" lang="en-US" altLang="ja-JP" sz="4000" b="1" baseline="30000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nd</a:t>
            </a:r>
            <a:r>
              <a:rPr kumimoji="1"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person plural</a:t>
            </a:r>
            <a:endParaRPr kumimoji="1" lang="ja-JP" altLang="en-US" sz="4000" b="1" dirty="0">
              <a:solidFill>
                <a:srgbClr val="FF66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C31D7CD-EEB8-4EF8-96B2-E6B26E55B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960" y="1635286"/>
            <a:ext cx="5140750" cy="3861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77232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254000" y="426720"/>
            <a:ext cx="1137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You </a:t>
            </a:r>
            <a:r>
              <a:rPr lang="en-US" altLang="ja-JP" sz="4000" b="1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painted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 wall by yourself.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9DE2266-2920-4A5D-8B6B-DBCCC7E97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880" y="1222497"/>
            <a:ext cx="2669857" cy="467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69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254000" y="426720"/>
            <a:ext cx="1137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u="heavy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painted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 wall by yourself.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9DE2266-2920-4A5D-8B6B-DBCCC7E97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880" y="1222497"/>
            <a:ext cx="2669857" cy="467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546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254000" y="426720"/>
            <a:ext cx="1137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u="heavy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painted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 wall by yourself.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7BDFC8C-ABE5-4E59-8655-E0F1C7E49D71}"/>
              </a:ext>
            </a:extLst>
          </p:cNvPr>
          <p:cNvSpPr txBox="1"/>
          <p:nvPr/>
        </p:nvSpPr>
        <p:spPr>
          <a:xfrm>
            <a:off x="2204720" y="5892800"/>
            <a:ext cx="7447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  <a:r>
              <a:rPr kumimoji="1" lang="en-US" altLang="ja-JP" sz="4000" b="1" baseline="30000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nd</a:t>
            </a:r>
            <a:r>
              <a:rPr kumimoji="1"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person </a:t>
            </a:r>
            <a:r>
              <a:rPr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singular</a:t>
            </a:r>
            <a:endParaRPr kumimoji="1" lang="ja-JP" altLang="en-US" sz="4000" b="1" dirty="0">
              <a:solidFill>
                <a:srgbClr val="FF66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9DE2266-2920-4A5D-8B6B-DBCCC7E97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880" y="1222497"/>
            <a:ext cx="2669857" cy="467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97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254000" y="426720"/>
            <a:ext cx="1137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Granny knitted a hat and scarf.</a:t>
            </a:r>
          </a:p>
          <a:p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       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8BD02B9-0BDE-42AD-B602-189C6DB78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535" y="1728600"/>
            <a:ext cx="3752850" cy="371475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3D3A563-4FCB-42F3-970B-A78938BFE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615" y="2027620"/>
            <a:ext cx="2574126" cy="311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698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254000" y="426720"/>
            <a:ext cx="1137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u="heavy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Granny</a:t>
            </a:r>
            <a:r>
              <a:rPr kumimoji="1"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knitted a hat and scarf.</a:t>
            </a:r>
          </a:p>
          <a:p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      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7BDFC8C-ABE5-4E59-8655-E0F1C7E49D71}"/>
              </a:ext>
            </a:extLst>
          </p:cNvPr>
          <p:cNvSpPr txBox="1"/>
          <p:nvPr/>
        </p:nvSpPr>
        <p:spPr>
          <a:xfrm>
            <a:off x="2204720" y="5892800"/>
            <a:ext cx="7447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  <a:r>
              <a:rPr lang="en-US" altLang="ja-JP" sz="4000" b="1" baseline="30000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rd</a:t>
            </a:r>
            <a:r>
              <a:rPr kumimoji="1"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person </a:t>
            </a:r>
            <a:r>
              <a:rPr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singular</a:t>
            </a:r>
            <a:endParaRPr kumimoji="1" lang="ja-JP" altLang="en-US" sz="4000" b="1" dirty="0">
              <a:solidFill>
                <a:srgbClr val="FF66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8BD02B9-0BDE-42AD-B602-189C6DB78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535" y="1728600"/>
            <a:ext cx="3752850" cy="371475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3D3A563-4FCB-42F3-970B-A78938BFE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615" y="2027620"/>
            <a:ext cx="2574126" cy="311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036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0" y="426720"/>
            <a:ext cx="1211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 Russian gymnasts won the tournament.</a:t>
            </a:r>
          </a:p>
          <a:p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                 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D4EA5B4-5085-42F1-9317-72C8DD28B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119" y="1357093"/>
            <a:ext cx="4573905" cy="457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15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animal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coral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special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plural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209581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0" y="426720"/>
            <a:ext cx="1211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 Russian </a:t>
            </a:r>
            <a:r>
              <a:rPr kumimoji="1" lang="en-US" altLang="ja-JP" sz="4000" b="1" u="heavy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gymnasts</a:t>
            </a:r>
            <a:r>
              <a:rPr kumimoji="1"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won the tournament.</a:t>
            </a:r>
          </a:p>
          <a:p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                 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7BDFC8C-ABE5-4E59-8655-E0F1C7E49D71}"/>
              </a:ext>
            </a:extLst>
          </p:cNvPr>
          <p:cNvSpPr txBox="1"/>
          <p:nvPr/>
        </p:nvSpPr>
        <p:spPr>
          <a:xfrm>
            <a:off x="2204720" y="5892800"/>
            <a:ext cx="7447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  <a:r>
              <a:rPr lang="en-US" altLang="ja-JP" sz="4000" b="1" baseline="30000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rd</a:t>
            </a:r>
            <a:r>
              <a:rPr kumimoji="1"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person plural</a:t>
            </a:r>
            <a:endParaRPr kumimoji="1" lang="ja-JP" altLang="en-US" sz="4000" b="1" dirty="0">
              <a:solidFill>
                <a:srgbClr val="FF66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D4EA5B4-5085-42F1-9317-72C8DD28B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119" y="1357093"/>
            <a:ext cx="4573905" cy="457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542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0" y="426720"/>
            <a:ext cx="1211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 worm wiggled on the ground.</a:t>
            </a:r>
          </a:p>
          <a:p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                 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E657642-1B09-4D61-8A45-53D3AB06C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970" y="1788021"/>
            <a:ext cx="5769316" cy="3102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38589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0" y="426720"/>
            <a:ext cx="1211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4000" b="1" u="heavy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worm</a:t>
            </a:r>
            <a:r>
              <a:rPr kumimoji="1"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wiggled on the ground.</a:t>
            </a:r>
          </a:p>
          <a:p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                 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7BDFC8C-ABE5-4E59-8655-E0F1C7E49D71}"/>
              </a:ext>
            </a:extLst>
          </p:cNvPr>
          <p:cNvSpPr txBox="1"/>
          <p:nvPr/>
        </p:nvSpPr>
        <p:spPr>
          <a:xfrm>
            <a:off x="2204720" y="5892800"/>
            <a:ext cx="7447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  <a:r>
              <a:rPr lang="en-US" altLang="ja-JP" sz="4000" b="1" baseline="30000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rd</a:t>
            </a:r>
            <a:r>
              <a:rPr kumimoji="1"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person </a:t>
            </a:r>
            <a:r>
              <a:rPr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singular</a:t>
            </a:r>
            <a:endParaRPr kumimoji="1" lang="ja-JP" altLang="en-US" sz="4000" b="1" dirty="0">
              <a:solidFill>
                <a:srgbClr val="FF66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E657642-1B09-4D61-8A45-53D3AB06C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970" y="1788021"/>
            <a:ext cx="5769316" cy="3102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41803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0" y="426720"/>
            <a:ext cx="1211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 art experts valued the painting.</a:t>
            </a:r>
          </a:p>
          <a:p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                 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E095D9E-0724-43F9-8406-5D7E7413B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477" y="3078480"/>
            <a:ext cx="3639577" cy="247396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F2C303F-E038-4B61-B92D-B49141EF8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92" y="1949673"/>
            <a:ext cx="3506932" cy="3673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6E7BCE6-AA0A-4D21-B7EF-F98E0D9C8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5107" y="1575477"/>
            <a:ext cx="2857500" cy="4048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08645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0" y="426720"/>
            <a:ext cx="1211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 art</a:t>
            </a:r>
            <a:r>
              <a:rPr kumimoji="1" lang="en-US" altLang="ja-JP" sz="4000" b="1" u="heavy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experts </a:t>
            </a:r>
            <a:r>
              <a:rPr kumimoji="1"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valued the painting.</a:t>
            </a:r>
          </a:p>
          <a:p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                 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7BDFC8C-ABE5-4E59-8655-E0F1C7E49D71}"/>
              </a:ext>
            </a:extLst>
          </p:cNvPr>
          <p:cNvSpPr txBox="1"/>
          <p:nvPr/>
        </p:nvSpPr>
        <p:spPr>
          <a:xfrm>
            <a:off x="2204720" y="5892800"/>
            <a:ext cx="7447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  <a:r>
              <a:rPr lang="en-US" altLang="ja-JP" sz="4000" b="1" baseline="30000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rd</a:t>
            </a:r>
            <a:r>
              <a:rPr kumimoji="1"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person </a:t>
            </a:r>
            <a:r>
              <a:rPr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plural</a:t>
            </a:r>
            <a:endParaRPr kumimoji="1" lang="ja-JP" altLang="en-US" sz="4000" b="1" dirty="0">
              <a:solidFill>
                <a:srgbClr val="FF66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E095D9E-0724-43F9-8406-5D7E7413B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477" y="3078480"/>
            <a:ext cx="3639577" cy="247396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F2C303F-E038-4B61-B92D-B49141EF8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92" y="1949673"/>
            <a:ext cx="3506932" cy="3673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6E7BCE6-AA0A-4D21-B7EF-F98E0D9C8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5107" y="1575477"/>
            <a:ext cx="2857500" cy="4048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50551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0" y="426720"/>
            <a:ext cx="1211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Zack ate the chocolate cake.</a:t>
            </a:r>
          </a:p>
          <a:p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                 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C55F420-B1B3-447C-B5AA-867EC5646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499" y="1306576"/>
            <a:ext cx="3721002" cy="443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316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0" y="426720"/>
            <a:ext cx="1211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u="heavy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Zack</a:t>
            </a:r>
            <a:r>
              <a:rPr kumimoji="1"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ate the chocolate cake.</a:t>
            </a:r>
          </a:p>
          <a:p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                 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7BDFC8C-ABE5-4E59-8655-E0F1C7E49D71}"/>
              </a:ext>
            </a:extLst>
          </p:cNvPr>
          <p:cNvSpPr txBox="1"/>
          <p:nvPr/>
        </p:nvSpPr>
        <p:spPr>
          <a:xfrm>
            <a:off x="2204720" y="5892800"/>
            <a:ext cx="7447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  <a:r>
              <a:rPr lang="en-US" altLang="ja-JP" sz="4000" b="1" baseline="30000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rd</a:t>
            </a:r>
            <a:r>
              <a:rPr kumimoji="1"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person </a:t>
            </a:r>
            <a:r>
              <a:rPr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singular</a:t>
            </a:r>
            <a:endParaRPr kumimoji="1" lang="ja-JP" altLang="en-US" sz="4000" b="1" dirty="0">
              <a:solidFill>
                <a:srgbClr val="FF66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C55F420-B1B3-447C-B5AA-867EC5646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499" y="1306576"/>
            <a:ext cx="3721002" cy="443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008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4" r="-1" b="640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Thank you.</a:t>
            </a:r>
            <a:r>
              <a:rPr kumimoji="1" lang="en-US" altLang="ja-JP" sz="4800" b="1"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See you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next time!</a:t>
            </a:r>
            <a:endParaRPr kumimoji="1" lang="en-US" altLang="ja-JP" sz="4800" b="1">
              <a:latin typeface="+mj-lt"/>
              <a:ea typeface="+mj-ea"/>
              <a:cs typeface="+mj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831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animal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coral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special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plural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total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5745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animal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coral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special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plural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total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equal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8925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animal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coral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special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plural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total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equal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7.external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93205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</TotalTime>
  <Words>903</Words>
  <Application>Microsoft Office PowerPoint</Application>
  <PresentationFormat>ワイド画面</PresentationFormat>
  <Paragraphs>402</Paragraphs>
  <Slides>67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67</vt:i4>
      </vt:variant>
    </vt:vector>
  </HeadingPairs>
  <TitlesOfParts>
    <vt:vector size="74" baseType="lpstr">
      <vt:lpstr>游ゴシック</vt:lpstr>
      <vt:lpstr>游ゴシック Light</vt:lpstr>
      <vt:lpstr>Abadi</vt:lpstr>
      <vt:lpstr>Arial</vt:lpstr>
      <vt:lpstr>Calibri</vt:lpstr>
      <vt:lpstr>Cavolini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KAZUKO YANO</cp:lastModifiedBy>
  <cp:revision>122</cp:revision>
  <cp:lastPrinted>2021-01-05T23:00:33Z</cp:lastPrinted>
  <dcterms:created xsi:type="dcterms:W3CDTF">2020-10-31T02:23:16Z</dcterms:created>
  <dcterms:modified xsi:type="dcterms:W3CDTF">2023-06-07T17:40:56Z</dcterms:modified>
</cp:coreProperties>
</file>