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261" r:id="rId2"/>
    <p:sldId id="2601" r:id="rId3"/>
    <p:sldId id="2846" r:id="rId4"/>
    <p:sldId id="2901" r:id="rId5"/>
    <p:sldId id="2900" r:id="rId6"/>
    <p:sldId id="2899" r:id="rId7"/>
    <p:sldId id="2898" r:id="rId8"/>
    <p:sldId id="2897" r:id="rId9"/>
    <p:sldId id="2896" r:id="rId10"/>
    <p:sldId id="2895" r:id="rId11"/>
    <p:sldId id="2894" r:id="rId12"/>
    <p:sldId id="2893" r:id="rId13"/>
    <p:sldId id="2892" r:id="rId14"/>
    <p:sldId id="2891" r:id="rId15"/>
    <p:sldId id="2890" r:id="rId16"/>
    <p:sldId id="2889" r:id="rId17"/>
    <p:sldId id="2888" r:id="rId18"/>
    <p:sldId id="2887" r:id="rId19"/>
    <p:sldId id="2886" r:id="rId20"/>
    <p:sldId id="2885" r:id="rId21"/>
    <p:sldId id="1874" r:id="rId22"/>
    <p:sldId id="2863" r:id="rId23"/>
    <p:sldId id="2864" r:id="rId24"/>
    <p:sldId id="2865" r:id="rId25"/>
    <p:sldId id="2866" r:id="rId26"/>
    <p:sldId id="2869" r:id="rId27"/>
    <p:sldId id="2867" r:id="rId28"/>
    <p:sldId id="2868" r:id="rId29"/>
    <p:sldId id="2902" r:id="rId30"/>
    <p:sldId id="2903" r:id="rId31"/>
    <p:sldId id="1621" r:id="rId3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0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5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1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3" tIns="45978" rIns="91953" bIns="459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53" tIns="45978" rIns="91953" bIns="459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1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3912985" y="2934743"/>
            <a:ext cx="733193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3b-26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6E2E02-BA87-49BB-9B8E-79879F45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888" y="788322"/>
            <a:ext cx="1980882" cy="19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092FDB-E2E7-4FC7-A41D-43CB63F1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80" y="694676"/>
            <a:ext cx="2153944" cy="24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1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DD1710-4E85-4084-87A1-B5FC23D8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69" y="863327"/>
            <a:ext cx="1918531" cy="22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6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ACF0C8-7548-47A3-8FDC-499FABFA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61" y="938792"/>
            <a:ext cx="1646350" cy="249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86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56F0FF-E8B2-4FE7-A7C3-C9A202B5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05" y="1939194"/>
            <a:ext cx="3188949" cy="24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01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9AE74D-B686-48C0-B90B-38B64FA5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149" y="1504217"/>
            <a:ext cx="3618664" cy="24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E712E75-C340-4350-AF26-A5DD3FBB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80" y="1761997"/>
            <a:ext cx="2416874" cy="282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45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disappear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B65B4E-5F42-48E8-BD2A-C3F9F279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97" y="2717246"/>
            <a:ext cx="2152967" cy="25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disappear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smeary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34A381-2DA4-4362-9790-75058538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580" y="3348990"/>
            <a:ext cx="2915415" cy="15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disappear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smeary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appearance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8E6AFF-84CD-4D41-AE26-60AFE8DC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43" y="3829050"/>
            <a:ext cx="1751995" cy="183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603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11069" y="2824920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</a:t>
            </a:r>
            <a:r>
              <a:rPr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31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disappear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smeary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appearance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18. atmosphere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8A5C09-FB8F-4504-A708-31B887D4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659" y="195209"/>
            <a:ext cx="1530849" cy="153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00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Speech marks.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318607" y="1160980"/>
            <a:ext cx="397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I saw you.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7967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318607" y="1160980"/>
            <a:ext cx="397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I saw you.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C9CE13-BD9C-4DBA-B964-54A6FDEE2379}"/>
              </a:ext>
            </a:extLst>
          </p:cNvPr>
          <p:cNvSpPr txBox="1"/>
          <p:nvPr/>
        </p:nvSpPr>
        <p:spPr>
          <a:xfrm>
            <a:off x="2712378" y="3791164"/>
            <a:ext cx="788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Bill said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I saw you.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”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1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What is your name?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7682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What is your name?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C9CE13-BD9C-4DBA-B964-54A6FDEE2379}"/>
              </a:ext>
            </a:extLst>
          </p:cNvPr>
          <p:cNvSpPr txBox="1"/>
          <p:nvPr/>
        </p:nvSpPr>
        <p:spPr>
          <a:xfrm>
            <a:off x="1602768" y="3852809"/>
            <a:ext cx="10274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Bill said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What is your name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?”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What is your name?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C9CE13-BD9C-4DBA-B964-54A6FDEE2379}"/>
              </a:ext>
            </a:extLst>
          </p:cNvPr>
          <p:cNvSpPr txBox="1"/>
          <p:nvPr/>
        </p:nvSpPr>
        <p:spPr>
          <a:xfrm>
            <a:off x="1602768" y="3852809"/>
            <a:ext cx="10274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Bill said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What is your name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?”</a:t>
            </a:r>
          </a:p>
          <a:p>
            <a:r>
              <a:rPr lang="en-US" altLang="ja-JP" sz="5400" b="1" dirty="0">
                <a:solidFill>
                  <a:srgbClr val="FF0000"/>
                </a:solidFill>
              </a:rPr>
              <a:t>       asked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</a:rPr>
              <a:t>       questioned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40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Go away!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7069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Go away!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C9CE13-BD9C-4DBA-B964-54A6FDEE2379}"/>
              </a:ext>
            </a:extLst>
          </p:cNvPr>
          <p:cNvSpPr txBox="1"/>
          <p:nvPr/>
        </p:nvSpPr>
        <p:spPr>
          <a:xfrm>
            <a:off x="4055477" y="3780201"/>
            <a:ext cx="10274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Bill said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Go away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!”</a:t>
            </a:r>
          </a:p>
          <a:p>
            <a:r>
              <a:rPr lang="en-US" altLang="ja-JP" sz="5400" b="1" dirty="0">
                <a:solidFill>
                  <a:srgbClr val="FF0000"/>
                </a:solidFill>
              </a:rPr>
              <a:t>      shouted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</a:rPr>
              <a:t>      exclaimed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9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94FCBB-6F5B-4082-59DA-C548EE8C2182}"/>
              </a:ext>
            </a:extLst>
          </p:cNvPr>
          <p:cNvSpPr txBox="1"/>
          <p:nvPr/>
        </p:nvSpPr>
        <p:spPr>
          <a:xfrm>
            <a:off x="261257" y="326571"/>
            <a:ext cx="11408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/>
              <a:t>w</a:t>
            </a:r>
            <a:r>
              <a:rPr kumimoji="1" lang="en-US" altLang="ja-JP" sz="4000" b="1" dirty="0"/>
              <a:t>ondered, enquired, questioned</a:t>
            </a:r>
          </a:p>
          <a:p>
            <a:r>
              <a:rPr kumimoji="1" lang="ja-JP" altLang="en-US" sz="4000" b="1" dirty="0"/>
              <a:t> </a:t>
            </a:r>
            <a:r>
              <a:rPr kumimoji="1" lang="en-US" altLang="ja-JP" sz="4000" b="1" dirty="0"/>
              <a:t>exclaimed, shouted, called, shrieked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6577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690C325-02DD-470A-BCBA-67E78FB8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790" y="501255"/>
            <a:ext cx="3476244" cy="238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4847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94FCBB-6F5B-4082-59DA-C548EE8C2182}"/>
              </a:ext>
            </a:extLst>
          </p:cNvPr>
          <p:cNvSpPr txBox="1"/>
          <p:nvPr/>
        </p:nvSpPr>
        <p:spPr>
          <a:xfrm>
            <a:off x="261257" y="326571"/>
            <a:ext cx="11408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/>
              <a:t>w</a:t>
            </a:r>
            <a:r>
              <a:rPr kumimoji="1" lang="en-US" altLang="ja-JP" sz="4000" b="1" dirty="0"/>
              <a:t>ondered, enquired, questioned</a:t>
            </a:r>
          </a:p>
          <a:p>
            <a:r>
              <a:rPr kumimoji="1" lang="ja-JP" altLang="en-US" sz="4000" b="1" dirty="0"/>
              <a:t> </a:t>
            </a:r>
            <a:r>
              <a:rPr kumimoji="1" lang="en-US" altLang="ja-JP" sz="4000" b="1" dirty="0"/>
              <a:t>exclaimed, shouted, called, shrieked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18422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CA4F4F-8C62-41BD-BEA9-C4ECA574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800" y="122354"/>
            <a:ext cx="3030854" cy="241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70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D96E4B-3AAB-49E4-998A-D8DA2908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153" y="501255"/>
            <a:ext cx="3405756" cy="24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76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8D629A-88E8-44CB-92B4-850F6EFD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84" y="646435"/>
            <a:ext cx="3279712" cy="245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10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57585E-E1A9-4634-98C6-D5E9FBD4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11" y="816047"/>
            <a:ext cx="2933445" cy="24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88F1CC-71AC-4CC8-9BDE-7B3E3B14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81" y="916753"/>
            <a:ext cx="3676651" cy="244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96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8DC20BB-C6EF-47A2-B487-876DB479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39" y="573909"/>
            <a:ext cx="3071515" cy="207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35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3483</TotalTime>
  <Words>567</Words>
  <Application>Microsoft Office PowerPoint</Application>
  <PresentationFormat>ワイド画面</PresentationFormat>
  <Paragraphs>202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209</cp:revision>
  <cp:lastPrinted>2022-03-10T03:15:25Z</cp:lastPrinted>
  <dcterms:created xsi:type="dcterms:W3CDTF">2021-03-28T09:30:35Z</dcterms:created>
  <dcterms:modified xsi:type="dcterms:W3CDTF">2023-07-27T01:46:46Z</dcterms:modified>
</cp:coreProperties>
</file>