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261" r:id="rId2"/>
    <p:sldId id="1874" r:id="rId3"/>
    <p:sldId id="2767" r:id="rId4"/>
    <p:sldId id="2755" r:id="rId5"/>
    <p:sldId id="2461" r:id="rId6"/>
    <p:sldId id="297" r:id="rId7"/>
    <p:sldId id="2842" r:id="rId8"/>
    <p:sldId id="2843" r:id="rId9"/>
    <p:sldId id="2844" r:id="rId10"/>
    <p:sldId id="1148" r:id="rId11"/>
    <p:sldId id="2791" r:id="rId12"/>
    <p:sldId id="2756" r:id="rId13"/>
    <p:sldId id="785" r:id="rId14"/>
    <p:sldId id="2016" r:id="rId15"/>
    <p:sldId id="2306" r:id="rId16"/>
    <p:sldId id="1660" r:id="rId17"/>
    <p:sldId id="2873" r:id="rId18"/>
    <p:sldId id="2874" r:id="rId19"/>
    <p:sldId id="2875" r:id="rId20"/>
    <p:sldId id="2876" r:id="rId21"/>
    <p:sldId id="2878" r:id="rId22"/>
    <p:sldId id="2877" r:id="rId23"/>
    <p:sldId id="2879" r:id="rId24"/>
    <p:sldId id="2880" r:id="rId25"/>
    <p:sldId id="2881" r:id="rId26"/>
    <p:sldId id="2882" r:id="rId27"/>
    <p:sldId id="2883" r:id="rId28"/>
    <p:sldId id="2884" r:id="rId29"/>
    <p:sldId id="1562" r:id="rId30"/>
    <p:sldId id="2802" r:id="rId31"/>
    <p:sldId id="2834" r:id="rId32"/>
    <p:sldId id="2870" r:id="rId33"/>
    <p:sldId id="2835" r:id="rId34"/>
    <p:sldId id="2871" r:id="rId35"/>
    <p:sldId id="2836" r:id="rId36"/>
    <p:sldId id="2872" r:id="rId37"/>
    <p:sldId id="1621" r:id="rId38"/>
  </p:sldIdLst>
  <p:sldSz cx="12192000" cy="6858000"/>
  <p:notesSz cx="6886575" cy="100171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30" autoAdjust="0"/>
    <p:restoredTop sz="93784" autoAdjust="0"/>
  </p:normalViewPr>
  <p:slideViewPr>
    <p:cSldViewPr snapToGrid="0">
      <p:cViewPr varScale="1">
        <p:scale>
          <a:sx n="59" d="100"/>
          <a:sy n="59" d="100"/>
        </p:scale>
        <p:origin x="596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4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notesViewPr>
    <p:cSldViewPr snapToGrid="0">
      <p:cViewPr varScale="1">
        <p:scale>
          <a:sx n="44" d="100"/>
          <a:sy n="44" d="100"/>
        </p:scale>
        <p:origin x="2772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2B637EA1-1B9D-4437-89DA-617A0C2C2C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4183" cy="502055"/>
          </a:xfrm>
          <a:prstGeom prst="rect">
            <a:avLst/>
          </a:prstGeom>
        </p:spPr>
        <p:txBody>
          <a:bodyPr vert="horz" lIns="91966" tIns="45984" rIns="91966" bIns="4598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0681D4A-2263-429A-BD46-E953B9F1D4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0800" y="2"/>
            <a:ext cx="2984183" cy="502055"/>
          </a:xfrm>
          <a:prstGeom prst="rect">
            <a:avLst/>
          </a:prstGeom>
        </p:spPr>
        <p:txBody>
          <a:bodyPr vert="horz" lIns="91966" tIns="45984" rIns="91966" bIns="45984" rtlCol="0"/>
          <a:lstStyle>
            <a:lvl1pPr algn="r">
              <a:defRPr sz="1200"/>
            </a:lvl1pPr>
          </a:lstStyle>
          <a:p>
            <a:fld id="{D9575459-39FA-4680-875D-27C12F423544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838EBC8-F49C-40FC-9C1A-59B1A1F8F6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515071"/>
            <a:ext cx="2984183" cy="502055"/>
          </a:xfrm>
          <a:prstGeom prst="rect">
            <a:avLst/>
          </a:prstGeom>
        </p:spPr>
        <p:txBody>
          <a:bodyPr vert="horz" lIns="91966" tIns="45984" rIns="91966" bIns="4598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23307C1-665B-4687-94E7-36338054AD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0800" y="9515071"/>
            <a:ext cx="2984183" cy="502055"/>
          </a:xfrm>
          <a:prstGeom prst="rect">
            <a:avLst/>
          </a:prstGeom>
        </p:spPr>
        <p:txBody>
          <a:bodyPr vert="horz" lIns="91966" tIns="45984" rIns="91966" bIns="45984" rtlCol="0" anchor="b"/>
          <a:lstStyle>
            <a:lvl1pPr algn="r">
              <a:defRPr sz="1200"/>
            </a:lvl1pPr>
          </a:lstStyle>
          <a:p>
            <a:fld id="{8E080399-F359-49A5-9F09-D68D0654AD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833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84183" cy="502055"/>
          </a:xfrm>
          <a:prstGeom prst="rect">
            <a:avLst/>
          </a:prstGeom>
        </p:spPr>
        <p:txBody>
          <a:bodyPr vert="horz" lIns="91953" tIns="45978" rIns="91953" bIns="4597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0801" y="3"/>
            <a:ext cx="2984183" cy="502055"/>
          </a:xfrm>
          <a:prstGeom prst="rect">
            <a:avLst/>
          </a:prstGeom>
        </p:spPr>
        <p:txBody>
          <a:bodyPr vert="horz" lIns="91953" tIns="45978" rIns="91953" bIns="45978" rtlCol="0"/>
          <a:lstStyle>
            <a:lvl1pPr algn="r">
              <a:defRPr sz="1200"/>
            </a:lvl1pPr>
          </a:lstStyle>
          <a:p>
            <a:fld id="{34EEB03D-7830-4ECE-843D-AC5132EAFF73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53" tIns="45978" rIns="91953" bIns="4597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658" y="4820692"/>
            <a:ext cx="5509260" cy="3944492"/>
          </a:xfrm>
          <a:prstGeom prst="rect">
            <a:avLst/>
          </a:prstGeom>
        </p:spPr>
        <p:txBody>
          <a:bodyPr vert="horz" lIns="91953" tIns="45978" rIns="91953" bIns="4597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515072"/>
            <a:ext cx="2984183" cy="502055"/>
          </a:xfrm>
          <a:prstGeom prst="rect">
            <a:avLst/>
          </a:prstGeom>
        </p:spPr>
        <p:txBody>
          <a:bodyPr vert="horz" lIns="91953" tIns="45978" rIns="91953" bIns="4597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0801" y="9515072"/>
            <a:ext cx="2984183" cy="502055"/>
          </a:xfrm>
          <a:prstGeom prst="rect">
            <a:avLst/>
          </a:prstGeom>
        </p:spPr>
        <p:txBody>
          <a:bodyPr vert="horz" lIns="91953" tIns="45978" rIns="91953" bIns="45978" rtlCol="0" anchor="b"/>
          <a:lstStyle>
            <a:lvl1pPr algn="r">
              <a:defRPr sz="1200"/>
            </a:lvl1pPr>
          </a:lstStyle>
          <a:p>
            <a:fld id="{56805D46-CD33-4C78-91EE-D34F5DA0B5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162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96566-F08B-492F-80C4-6B750450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8C4F65-EA9A-47B8-9138-AA44A49C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3B9FF-1368-4629-BD57-ACEF3F83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D3598-00F3-4348-BEE1-DBA44C9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8A051-5AF4-4FDA-8715-7770D9A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86FBC-0049-4B72-930C-7E78988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DA798A-3EA5-4ECE-BB2A-3F30F6E7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2168E-B2D0-4008-AB4E-D566BD3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8D98D-3613-49B9-9E04-5343354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CA9FB7-A1D1-48F2-A21F-6DBB2AE3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7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2F5A6E-20CD-4A23-8E4E-B8A7E292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5D7A3E-38F3-4034-AF7E-BDAF226A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4CD758-4A80-49FD-80EE-17800011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5DA79-0FC2-4729-847D-CA413E73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E4259-99AD-4280-AB5A-ECB3BA9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5AF26-0DB5-4A7C-A631-927D723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DC00F-E2B1-4D3E-B1B4-DD607380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2AAE3-F1C5-4540-A3E8-0764E618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C1073A-A3C6-4D17-B92D-D2DC3617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A3CCF-9265-4FC8-8007-D58A918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8CE0D-04A4-45F9-8EB4-E6A5B41B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BCAAF0-5402-41EA-A39B-4195F2C0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E6FE4-CA0C-412A-A22D-56DB73C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FF49C-E916-4DBB-9829-3B5A1697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FF859-D3A4-439A-A6BF-37F48BA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2730-AB98-4545-A4AE-231361B0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33D00-1C43-472E-BBB9-936C07A8B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9CE3E-1D68-428A-A480-427D0BA5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FCD68A-B3EA-4BCE-890B-21DD959D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70B79-1F21-4BE6-9F61-020DA5BE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FFF4B-EE16-45D4-8725-A8877E8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D6E64-3C63-44B4-BA59-68BCB88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C2A31-DA72-4047-B396-5DCD5F59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15D0DF-8B17-4C2B-81A4-B3650792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605DA7-AC3A-4794-88B7-F9DBF6BA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906FB4-0AB1-43A5-88CB-31573C6EB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18264-7DEC-4601-BFC6-96A534D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67E11F-C321-4274-A62A-E8F368E1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D0F757-31D4-45C2-A906-B0A82E49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6CD7E-5747-4B63-8311-2BFE1A6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B37084-EEC1-400D-AE83-9B94EB47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61D444-EC10-409F-B4E7-5677AE6A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A524B9-3125-4FB1-98C1-3801C394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BBDAF4-82DC-4623-8628-96F5299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DEC51-2628-4760-B3AA-FE66F81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1B34B-95B2-42C7-9D51-C52FB8D0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2C0E0-B764-4605-B928-DC907BC0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BFD2BC-ACC6-410D-AFB1-4A97F994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256BA-A597-477A-9394-D3620D6A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874733-7FD7-4E9D-A31D-34B8C257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DFBA4D-6492-401F-8420-5FE5CB41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B19EA7-9EF8-4ADB-867D-984A3E6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DDBCA-8C38-4945-8906-0CD0BEA7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A9E66-E1E2-4CCB-9870-577FB49A7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69BB6D-2822-4A56-8A1D-4D6354B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41F4C3-109A-44AB-8AB2-93F2B13C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179CB-5AE3-425A-8C43-62643C29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5340FF-F1E3-4EEA-B3B8-94D0BA3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698B5D-A411-451A-A5F5-9BC5059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31F95-28C5-44FD-A3B1-CD2AE09D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5E9E7C-CD1E-4969-8D3C-3CFE67504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7BD5-EC56-4B53-AEDD-16ED022382AF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B6775-A12B-499F-93FD-C6F2D1DD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6297C-DD49-4059-8081-000D647E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15.png"/><Relationship Id="rId17" Type="http://schemas.openxmlformats.org/officeDocument/2006/relationships/image" Target="../media/image8.png"/><Relationship Id="rId2" Type="http://schemas.openxmlformats.org/officeDocument/2006/relationships/image" Target="../media/image23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13.png"/><Relationship Id="rId5" Type="http://schemas.openxmlformats.org/officeDocument/2006/relationships/image" Target="../media/image20.png"/><Relationship Id="rId15" Type="http://schemas.openxmlformats.org/officeDocument/2006/relationships/image" Target="../media/image9.png"/><Relationship Id="rId10" Type="http://schemas.openxmlformats.org/officeDocument/2006/relationships/image" Target="../media/image16.png"/><Relationship Id="rId19" Type="http://schemas.openxmlformats.org/officeDocument/2006/relationships/image" Target="../media/image12.png"/><Relationship Id="rId4" Type="http://schemas.openxmlformats.org/officeDocument/2006/relationships/image" Target="../media/image19.png"/><Relationship Id="rId9" Type="http://schemas.openxmlformats.org/officeDocument/2006/relationships/image" Target="../media/image14.png"/><Relationship Id="rId1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4234543" y="2586400"/>
            <a:ext cx="6836645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Jolly Grammar 3b-25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617730" y="216949"/>
            <a:ext cx="4619182" cy="5258565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85F4094-D9A7-4DCF-B9F7-62B758A79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016" y="318343"/>
            <a:ext cx="2059446" cy="292308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741599D-8672-49D7-A7F3-E98A5891F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300" y="302721"/>
            <a:ext cx="2044048" cy="288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2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2857695-8DE9-4515-B90F-DAE3E6EA5457}"/>
              </a:ext>
            </a:extLst>
          </p:cNvPr>
          <p:cNvSpPr txBox="1"/>
          <p:nvPr/>
        </p:nvSpPr>
        <p:spPr>
          <a:xfrm>
            <a:off x="141691" y="181159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791401B-5B64-4508-93EA-5C40C6E6AA31}"/>
              </a:ext>
            </a:extLst>
          </p:cNvPr>
          <p:cNvSpPr txBox="1"/>
          <p:nvPr/>
        </p:nvSpPr>
        <p:spPr>
          <a:xfrm>
            <a:off x="6004586" y="180649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6E1A99B-09AF-40D6-9E2E-41F31CD6892D}"/>
              </a:ext>
            </a:extLst>
          </p:cNvPr>
          <p:cNvSpPr txBox="1"/>
          <p:nvPr/>
        </p:nvSpPr>
        <p:spPr>
          <a:xfrm>
            <a:off x="4016518" y="1808511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B438FBD-5520-436B-9A6F-1A24CC37C8AC}"/>
              </a:ext>
            </a:extLst>
          </p:cNvPr>
          <p:cNvSpPr txBox="1"/>
          <p:nvPr/>
        </p:nvSpPr>
        <p:spPr>
          <a:xfrm>
            <a:off x="2084838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E75ACC1-4DC7-49F9-9D0D-A6C386EC37AA}"/>
              </a:ext>
            </a:extLst>
          </p:cNvPr>
          <p:cNvSpPr txBox="1"/>
          <p:nvPr/>
        </p:nvSpPr>
        <p:spPr>
          <a:xfrm>
            <a:off x="7992654" y="182833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DD8ACD-57C5-4908-9009-E67D8EBF0DF0}"/>
              </a:ext>
            </a:extLst>
          </p:cNvPr>
          <p:cNvSpPr txBox="1"/>
          <p:nvPr/>
        </p:nvSpPr>
        <p:spPr>
          <a:xfrm>
            <a:off x="10028284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9BBF882-0E9D-4BAB-AE04-AEA438EEC822}"/>
              </a:ext>
            </a:extLst>
          </p:cNvPr>
          <p:cNvSpPr txBox="1"/>
          <p:nvPr/>
        </p:nvSpPr>
        <p:spPr>
          <a:xfrm>
            <a:off x="4061941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74E4919-6BE2-4D12-BFD7-A91EE524073F}"/>
              </a:ext>
            </a:extLst>
          </p:cNvPr>
          <p:cNvSpPr txBox="1"/>
          <p:nvPr/>
        </p:nvSpPr>
        <p:spPr>
          <a:xfrm>
            <a:off x="6005618" y="4155208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9FFEFCA-C941-4548-9E3F-4E6C6B8ECCF3}"/>
              </a:ext>
            </a:extLst>
          </p:cNvPr>
          <p:cNvSpPr txBox="1"/>
          <p:nvPr/>
        </p:nvSpPr>
        <p:spPr>
          <a:xfrm>
            <a:off x="2097133" y="418214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C56EDAE-AD59-4653-9C81-A6248644F8AF}"/>
              </a:ext>
            </a:extLst>
          </p:cNvPr>
          <p:cNvSpPr txBox="1"/>
          <p:nvPr/>
        </p:nvSpPr>
        <p:spPr>
          <a:xfrm>
            <a:off x="141691" y="420251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7C27008-6309-4FEC-B420-6860BD6E4798}"/>
              </a:ext>
            </a:extLst>
          </p:cNvPr>
          <p:cNvSpPr txBox="1"/>
          <p:nvPr/>
        </p:nvSpPr>
        <p:spPr>
          <a:xfrm>
            <a:off x="7966314" y="414114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656473C-844E-455B-8FD3-178148FD410C}"/>
              </a:ext>
            </a:extLst>
          </p:cNvPr>
          <p:cNvSpPr txBox="1"/>
          <p:nvPr/>
        </p:nvSpPr>
        <p:spPr>
          <a:xfrm>
            <a:off x="10029196" y="413111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93FCBEF-D9BF-496C-B34A-2AC8F5726990}"/>
              </a:ext>
            </a:extLst>
          </p:cNvPr>
          <p:cNvSpPr txBox="1"/>
          <p:nvPr/>
        </p:nvSpPr>
        <p:spPr>
          <a:xfrm>
            <a:off x="4158823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9825F9E-D6C7-4567-A573-97BCC99B6DAA}"/>
              </a:ext>
            </a:extLst>
          </p:cNvPr>
          <p:cNvSpPr txBox="1"/>
          <p:nvPr/>
        </p:nvSpPr>
        <p:spPr>
          <a:xfrm>
            <a:off x="6131107" y="633076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7ED3119-0F6E-4B8D-8E36-8E965CAB96EF}"/>
              </a:ext>
            </a:extLst>
          </p:cNvPr>
          <p:cNvSpPr txBox="1"/>
          <p:nvPr/>
        </p:nvSpPr>
        <p:spPr>
          <a:xfrm>
            <a:off x="8213783" y="6330766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8C56676-C5CA-4340-8AAF-6198FFD514F0}"/>
              </a:ext>
            </a:extLst>
          </p:cNvPr>
          <p:cNvSpPr txBox="1"/>
          <p:nvPr/>
        </p:nvSpPr>
        <p:spPr>
          <a:xfrm>
            <a:off x="10186067" y="631388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47D691A-80B5-4F80-8328-70326CE7511E}"/>
              </a:ext>
            </a:extLst>
          </p:cNvPr>
          <p:cNvSpPr txBox="1"/>
          <p:nvPr/>
        </p:nvSpPr>
        <p:spPr>
          <a:xfrm>
            <a:off x="2155440" y="635357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67670AC-E5D5-4BDA-9E0B-2E184B8B4997}"/>
              </a:ext>
            </a:extLst>
          </p:cNvPr>
          <p:cNvSpPr txBox="1"/>
          <p:nvPr/>
        </p:nvSpPr>
        <p:spPr>
          <a:xfrm>
            <a:off x="141691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4B74884-AD7A-411E-928D-F5C12981E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586" y="4705318"/>
            <a:ext cx="2000189" cy="1342454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E6ACAA29-EB0F-4D20-A439-36E72AB43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1798" y="4386792"/>
            <a:ext cx="1482793" cy="1731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827A990C-71AF-4CB4-B155-CDD399701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108" y="4550698"/>
            <a:ext cx="1310269" cy="1568113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CD62CF50-CAE5-4F64-8835-306F57BB28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8598" y="4488074"/>
            <a:ext cx="2267293" cy="1559698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20B9C4F2-E1A1-4DFF-A25B-B61F555345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7519" y="4454233"/>
            <a:ext cx="1665645" cy="1740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CB78B68C-340B-4750-9B9D-C6B824AE59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7274" y="4575194"/>
            <a:ext cx="1519119" cy="1519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0" name="図 59">
            <a:extLst>
              <a:ext uri="{FF2B5EF4-FFF2-40B4-BE49-F238E27FC236}">
                <a16:creationId xmlns:a16="http://schemas.microsoft.com/office/drawing/2014/main" id="{686396D2-197C-4006-972B-31DE43A02B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29968" y="2383253"/>
            <a:ext cx="2365423" cy="1594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" name="図 60">
            <a:extLst>
              <a:ext uri="{FF2B5EF4-FFF2-40B4-BE49-F238E27FC236}">
                <a16:creationId xmlns:a16="http://schemas.microsoft.com/office/drawing/2014/main" id="{58A41818-43A8-441A-91CC-79CA8F7CD4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906" y="2175043"/>
            <a:ext cx="1702874" cy="1658208"/>
          </a:xfrm>
          <a:prstGeom prst="rect">
            <a:avLst/>
          </a:prstGeom>
        </p:spPr>
      </p:pic>
      <p:pic>
        <p:nvPicPr>
          <p:cNvPr id="62" name="図 61">
            <a:extLst>
              <a:ext uri="{FF2B5EF4-FFF2-40B4-BE49-F238E27FC236}">
                <a16:creationId xmlns:a16="http://schemas.microsoft.com/office/drawing/2014/main" id="{5AC5922F-1022-4A28-B2F0-992B47BCB02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48094" y="2213769"/>
            <a:ext cx="1480464" cy="1658120"/>
          </a:xfrm>
          <a:prstGeom prst="rect">
            <a:avLst/>
          </a:prstGeom>
        </p:spPr>
      </p:pic>
      <p:pic>
        <p:nvPicPr>
          <p:cNvPr id="63" name="図 62">
            <a:extLst>
              <a:ext uri="{FF2B5EF4-FFF2-40B4-BE49-F238E27FC236}">
                <a16:creationId xmlns:a16="http://schemas.microsoft.com/office/drawing/2014/main" id="{AD970867-9751-4798-8126-3A2EB38020C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37519" y="2283102"/>
            <a:ext cx="1268485" cy="1465915"/>
          </a:xfrm>
          <a:prstGeom prst="rect">
            <a:avLst/>
          </a:prstGeom>
        </p:spPr>
      </p:pic>
      <p:pic>
        <p:nvPicPr>
          <p:cNvPr id="64" name="図 63">
            <a:extLst>
              <a:ext uri="{FF2B5EF4-FFF2-40B4-BE49-F238E27FC236}">
                <a16:creationId xmlns:a16="http://schemas.microsoft.com/office/drawing/2014/main" id="{644AAF02-612D-4CFC-B86C-5EB181596AC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18897" y="2175043"/>
            <a:ext cx="1191513" cy="1802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5" name="図 64">
            <a:extLst>
              <a:ext uri="{FF2B5EF4-FFF2-40B4-BE49-F238E27FC236}">
                <a16:creationId xmlns:a16="http://schemas.microsoft.com/office/drawing/2014/main" id="{6C5AB612-17DD-42C6-8507-E28B9A24653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71958" y="2412845"/>
            <a:ext cx="1931399" cy="1472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6" name="図 65">
            <a:extLst>
              <a:ext uri="{FF2B5EF4-FFF2-40B4-BE49-F238E27FC236}">
                <a16:creationId xmlns:a16="http://schemas.microsoft.com/office/drawing/2014/main" id="{C81DC136-F2BB-4556-94F6-CFACDC05EED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94444" y="74809"/>
            <a:ext cx="2236470" cy="1533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7" name="図 66">
            <a:extLst>
              <a:ext uri="{FF2B5EF4-FFF2-40B4-BE49-F238E27FC236}">
                <a16:creationId xmlns:a16="http://schemas.microsoft.com/office/drawing/2014/main" id="{1527EF89-0B06-4975-B20B-28CE5357578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858039" y="7262"/>
            <a:ext cx="2060574" cy="1645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8" name="図 67">
            <a:extLst>
              <a:ext uri="{FF2B5EF4-FFF2-40B4-BE49-F238E27FC236}">
                <a16:creationId xmlns:a16="http://schemas.microsoft.com/office/drawing/2014/main" id="{C78A13BD-1A21-4A82-A5D3-7CA57D45C26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63260" y="27652"/>
            <a:ext cx="2236470" cy="1598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9" name="図 68">
            <a:extLst>
              <a:ext uri="{FF2B5EF4-FFF2-40B4-BE49-F238E27FC236}">
                <a16:creationId xmlns:a16="http://schemas.microsoft.com/office/drawing/2014/main" id="{124B5A61-65B2-4337-BBF0-3F9C01BBB96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05398" y="74809"/>
            <a:ext cx="1959344" cy="1465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0" name="図 69">
            <a:extLst>
              <a:ext uri="{FF2B5EF4-FFF2-40B4-BE49-F238E27FC236}">
                <a16:creationId xmlns:a16="http://schemas.microsoft.com/office/drawing/2014/main" id="{E6D6A3B3-DCAF-4BA1-A6AA-C684DEDEF2E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442851" y="158682"/>
            <a:ext cx="1519119" cy="1279051"/>
          </a:xfrm>
          <a:prstGeom prst="rect">
            <a:avLst/>
          </a:prstGeom>
        </p:spPr>
      </p:pic>
      <p:pic>
        <p:nvPicPr>
          <p:cNvPr id="71" name="図 70">
            <a:extLst>
              <a:ext uri="{FF2B5EF4-FFF2-40B4-BE49-F238E27FC236}">
                <a16:creationId xmlns:a16="http://schemas.microsoft.com/office/drawing/2014/main" id="{FB758268-FCD9-42EC-B2D7-DD3319D4E14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828275" y="131778"/>
            <a:ext cx="1997576" cy="1327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6521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69186" y="670182"/>
            <a:ext cx="758470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Fill in the missing letters.</a:t>
            </a:r>
            <a:endParaRPr kumimoji="1" lang="en-US" altLang="ja-JP" sz="10000" b="1" dirty="0">
              <a:latin typeface="Abadi" panose="020B0604020104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700" b="1" dirty="0"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10183012" y="1715093"/>
            <a:ext cx="1163935" cy="171390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0F06F51-FEE1-487E-AF70-CCBFFE1D4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0814" y="202893"/>
            <a:ext cx="964397" cy="136882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BD082A4-D294-40A5-A8D2-EC2EBD236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3188" y="187835"/>
            <a:ext cx="968441" cy="136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90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862300" y="1984443"/>
            <a:ext cx="5084678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Activity page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    page.60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951107" y="318343"/>
            <a:ext cx="4082008" cy="4647036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85F4094-D9A7-4DCF-B9F7-62B758A79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016" y="318343"/>
            <a:ext cx="2059446" cy="292308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741599D-8672-49D7-A7F3-E98A5891F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300" y="302721"/>
            <a:ext cx="2044048" cy="288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406253" y="-74816"/>
            <a:ext cx="6881222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syllables.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802907" y="211883"/>
            <a:ext cx="4571980" cy="520483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2831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0601737-6670-40CD-90FB-E64ED3A789EE}"/>
              </a:ext>
            </a:extLst>
          </p:cNvPr>
          <p:cNvSpPr txBox="1"/>
          <p:nvPr/>
        </p:nvSpPr>
        <p:spPr>
          <a:xfrm>
            <a:off x="802640" y="187835"/>
            <a:ext cx="1058672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cheerful</a:t>
            </a:r>
          </a:p>
          <a:p>
            <a:pPr algn="ctr"/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atmosphere</a:t>
            </a:r>
          </a:p>
          <a:p>
            <a:pPr algn="ctr"/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fearless </a:t>
            </a:r>
          </a:p>
          <a:p>
            <a:pPr algn="ctr"/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nearly</a:t>
            </a:r>
          </a:p>
          <a:p>
            <a:pPr algn="ctr"/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interfere</a:t>
            </a:r>
          </a:p>
          <a:p>
            <a:pPr algn="ctr"/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755AA3AE-CCDE-4191-B2E1-45A6B0158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4245" y="202893"/>
            <a:ext cx="54869" cy="701101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54FFF0A6-2002-4D3A-8313-0777E0637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6858" y="1078111"/>
            <a:ext cx="54869" cy="701101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E7DF584C-3B38-4663-B166-8BED17D84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3188" y="187835"/>
            <a:ext cx="968441" cy="1368822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CE81985D-C705-48F8-BE30-B02B5F235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0814" y="202893"/>
            <a:ext cx="964397" cy="136882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849EDE8-C12E-4537-ABCC-D6FDDA85D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119" y="1078664"/>
            <a:ext cx="54869" cy="70110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7CF5FFA-2BD9-4607-BFC2-CACE21176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0897" y="2117894"/>
            <a:ext cx="54869" cy="70110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7456285-46CD-4B58-8767-CE1C23DE6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8593" y="2966844"/>
            <a:ext cx="54869" cy="70110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F89F8686-05E8-41C8-8C22-751BBA608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1451" y="3922340"/>
            <a:ext cx="54869" cy="701101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BEE33F14-2025-41EF-B9A8-F5F58E6CA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3109" y="3902345"/>
            <a:ext cx="54869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2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69186" y="670182"/>
            <a:ext cx="758470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Let’s parse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s</a:t>
            </a:r>
            <a:r>
              <a:rPr kumimoji="1"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entences</a:t>
            </a: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.</a:t>
            </a:r>
            <a:endParaRPr kumimoji="1" lang="en-US" altLang="ja-JP" sz="10000" b="1" dirty="0">
              <a:latin typeface="Abadi" panose="020B0604020104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700" b="1" dirty="0"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7197252" y="413658"/>
            <a:ext cx="2113280" cy="311182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0F06F51-FEE1-487E-AF70-CCBFFE1D4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0814" y="202893"/>
            <a:ext cx="964397" cy="136882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BD082A4-D294-40A5-A8D2-EC2EBD236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3188" y="187835"/>
            <a:ext cx="968441" cy="136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6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red car had a faulty gearbox.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fearful deer stood hesitantly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by the big oak tree.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9D17F54-4073-45C5-AF04-13F9ED327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72" y="5398662"/>
            <a:ext cx="881147" cy="124543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CF2B854-8B23-4C0E-9489-A4B9279F8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904" y="5398662"/>
            <a:ext cx="920932" cy="1307130"/>
          </a:xfrm>
          <a:prstGeom prst="rect">
            <a:avLst/>
          </a:prstGeom>
        </p:spPr>
      </p:pic>
      <p:pic>
        <p:nvPicPr>
          <p:cNvPr id="4098" name="Picture 2" descr=" gearbox car に対する画像結果">
            <a:extLst>
              <a:ext uri="{FF2B5EF4-FFF2-40B4-BE49-F238E27FC236}">
                <a16:creationId xmlns:a16="http://schemas.microsoft.com/office/drawing/2014/main" id="{81FD6642-5717-476F-8595-F1862F36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886" y="396240"/>
            <a:ext cx="3134234" cy="20820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eer oak tree に対する画像結果">
            <a:extLst>
              <a:ext uri="{FF2B5EF4-FFF2-40B4-BE49-F238E27FC236}">
                <a16:creationId xmlns:a16="http://schemas.microsoft.com/office/drawing/2014/main" id="{28CA1F5A-0593-439B-930B-4560CB9B5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114" y="3697942"/>
            <a:ext cx="2135349" cy="1700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 oak tree に対する画像結果">
            <a:extLst>
              <a:ext uri="{FF2B5EF4-FFF2-40B4-BE49-F238E27FC236}">
                <a16:creationId xmlns:a16="http://schemas.microsoft.com/office/drawing/2014/main" id="{68A3D137-220B-4E42-BEE9-527F19BB0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709" y="3006079"/>
            <a:ext cx="3145804" cy="2392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254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car had a faulty gearbox.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fearful deer stood hesitantly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by the big oak tree.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9D17F54-4073-45C5-AF04-13F9ED327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72" y="5398662"/>
            <a:ext cx="881147" cy="124543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CF2B854-8B23-4C0E-9489-A4B9279F8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904" y="5398662"/>
            <a:ext cx="920932" cy="1307130"/>
          </a:xfrm>
          <a:prstGeom prst="rect">
            <a:avLst/>
          </a:prstGeom>
        </p:spPr>
      </p:pic>
      <p:pic>
        <p:nvPicPr>
          <p:cNvPr id="4098" name="Picture 2" descr=" gearbox car に対する画像結果">
            <a:extLst>
              <a:ext uri="{FF2B5EF4-FFF2-40B4-BE49-F238E27FC236}">
                <a16:creationId xmlns:a16="http://schemas.microsoft.com/office/drawing/2014/main" id="{81FD6642-5717-476F-8595-F1862F36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886" y="396240"/>
            <a:ext cx="3134234" cy="20820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eer oak tree に対する画像結果">
            <a:extLst>
              <a:ext uri="{FF2B5EF4-FFF2-40B4-BE49-F238E27FC236}">
                <a16:creationId xmlns:a16="http://schemas.microsoft.com/office/drawing/2014/main" id="{28CA1F5A-0593-439B-930B-4560CB9B5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114" y="3697942"/>
            <a:ext cx="2135349" cy="1700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 oak tree に対する画像結果">
            <a:extLst>
              <a:ext uri="{FF2B5EF4-FFF2-40B4-BE49-F238E27FC236}">
                <a16:creationId xmlns:a16="http://schemas.microsoft.com/office/drawing/2014/main" id="{68A3D137-220B-4E42-BEE9-527F19BB0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709" y="3006079"/>
            <a:ext cx="3145804" cy="2392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114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car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had a faulty gearbox.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fearful deer stood hesitantly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by the big oak tree.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9D17F54-4073-45C5-AF04-13F9ED327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72" y="5398662"/>
            <a:ext cx="881147" cy="124543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CF2B854-8B23-4C0E-9489-A4B9279F8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904" y="5398662"/>
            <a:ext cx="920932" cy="1307130"/>
          </a:xfrm>
          <a:prstGeom prst="rect">
            <a:avLst/>
          </a:prstGeom>
        </p:spPr>
      </p:pic>
      <p:pic>
        <p:nvPicPr>
          <p:cNvPr id="4098" name="Picture 2" descr=" gearbox car に対する画像結果">
            <a:extLst>
              <a:ext uri="{FF2B5EF4-FFF2-40B4-BE49-F238E27FC236}">
                <a16:creationId xmlns:a16="http://schemas.microsoft.com/office/drawing/2014/main" id="{81FD6642-5717-476F-8595-F1862F36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886" y="396240"/>
            <a:ext cx="3134234" cy="20820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eer oak tree に対する画像結果">
            <a:extLst>
              <a:ext uri="{FF2B5EF4-FFF2-40B4-BE49-F238E27FC236}">
                <a16:creationId xmlns:a16="http://schemas.microsoft.com/office/drawing/2014/main" id="{28CA1F5A-0593-439B-930B-4560CB9B5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114" y="3697942"/>
            <a:ext cx="2135349" cy="1700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 oak tree に対する画像結果">
            <a:extLst>
              <a:ext uri="{FF2B5EF4-FFF2-40B4-BE49-F238E27FC236}">
                <a16:creationId xmlns:a16="http://schemas.microsoft.com/office/drawing/2014/main" id="{68A3D137-220B-4E42-BEE9-527F19BB0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709" y="3006079"/>
            <a:ext cx="3145804" cy="2392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209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car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faulty gearbox.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fearful deer stood hesitantly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by the big oak tree.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9D17F54-4073-45C5-AF04-13F9ED327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72" y="5398662"/>
            <a:ext cx="881147" cy="124543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CF2B854-8B23-4C0E-9489-A4B9279F8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904" y="5398662"/>
            <a:ext cx="920932" cy="1307130"/>
          </a:xfrm>
          <a:prstGeom prst="rect">
            <a:avLst/>
          </a:prstGeom>
        </p:spPr>
      </p:pic>
      <p:pic>
        <p:nvPicPr>
          <p:cNvPr id="4098" name="Picture 2" descr=" gearbox car に対する画像結果">
            <a:extLst>
              <a:ext uri="{FF2B5EF4-FFF2-40B4-BE49-F238E27FC236}">
                <a16:creationId xmlns:a16="http://schemas.microsoft.com/office/drawing/2014/main" id="{81FD6642-5717-476F-8595-F1862F36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886" y="396240"/>
            <a:ext cx="3134234" cy="20820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eer oak tree に対する画像結果">
            <a:extLst>
              <a:ext uri="{FF2B5EF4-FFF2-40B4-BE49-F238E27FC236}">
                <a16:creationId xmlns:a16="http://schemas.microsoft.com/office/drawing/2014/main" id="{28CA1F5A-0593-439B-930B-4560CB9B5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114" y="3697942"/>
            <a:ext cx="2135349" cy="1700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 oak tree に対する画像結果">
            <a:extLst>
              <a:ext uri="{FF2B5EF4-FFF2-40B4-BE49-F238E27FC236}">
                <a16:creationId xmlns:a16="http://schemas.microsoft.com/office/drawing/2014/main" id="{68A3D137-220B-4E42-BEE9-527F19BB0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709" y="3006079"/>
            <a:ext cx="3145804" cy="2392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064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68388" y="689510"/>
            <a:ext cx="8842207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Homophones.</a:t>
            </a: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34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car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faulty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gearbox.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fearful deer stood hesitantly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by the big oak tree.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9D17F54-4073-45C5-AF04-13F9ED327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72" y="5398662"/>
            <a:ext cx="881147" cy="124543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CF2B854-8B23-4C0E-9489-A4B9279F8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904" y="5398662"/>
            <a:ext cx="920932" cy="1307130"/>
          </a:xfrm>
          <a:prstGeom prst="rect">
            <a:avLst/>
          </a:prstGeom>
        </p:spPr>
      </p:pic>
      <p:pic>
        <p:nvPicPr>
          <p:cNvPr id="4098" name="Picture 2" descr=" gearbox car に対する画像結果">
            <a:extLst>
              <a:ext uri="{FF2B5EF4-FFF2-40B4-BE49-F238E27FC236}">
                <a16:creationId xmlns:a16="http://schemas.microsoft.com/office/drawing/2014/main" id="{81FD6642-5717-476F-8595-F1862F36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886" y="396240"/>
            <a:ext cx="3134234" cy="20820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eer oak tree に対する画像結果">
            <a:extLst>
              <a:ext uri="{FF2B5EF4-FFF2-40B4-BE49-F238E27FC236}">
                <a16:creationId xmlns:a16="http://schemas.microsoft.com/office/drawing/2014/main" id="{28CA1F5A-0593-439B-930B-4560CB9B5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114" y="3697942"/>
            <a:ext cx="2135349" cy="1700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 oak tree に対する画像結果">
            <a:extLst>
              <a:ext uri="{FF2B5EF4-FFF2-40B4-BE49-F238E27FC236}">
                <a16:creationId xmlns:a16="http://schemas.microsoft.com/office/drawing/2014/main" id="{68A3D137-220B-4E42-BEE9-527F19BB0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709" y="3006079"/>
            <a:ext cx="3145804" cy="2392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631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car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faulty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gearbox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fearful deer stood hesitantly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by the big oak tree.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9D17F54-4073-45C5-AF04-13F9ED327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72" y="5398662"/>
            <a:ext cx="881147" cy="124543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CF2B854-8B23-4C0E-9489-A4B9279F8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904" y="5398662"/>
            <a:ext cx="920932" cy="1307130"/>
          </a:xfrm>
          <a:prstGeom prst="rect">
            <a:avLst/>
          </a:prstGeom>
        </p:spPr>
      </p:pic>
      <p:pic>
        <p:nvPicPr>
          <p:cNvPr id="4098" name="Picture 2" descr=" gearbox car に対する画像結果">
            <a:extLst>
              <a:ext uri="{FF2B5EF4-FFF2-40B4-BE49-F238E27FC236}">
                <a16:creationId xmlns:a16="http://schemas.microsoft.com/office/drawing/2014/main" id="{81FD6642-5717-476F-8595-F1862F36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886" y="396240"/>
            <a:ext cx="3134234" cy="20820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eer oak tree に対する画像結果">
            <a:extLst>
              <a:ext uri="{FF2B5EF4-FFF2-40B4-BE49-F238E27FC236}">
                <a16:creationId xmlns:a16="http://schemas.microsoft.com/office/drawing/2014/main" id="{28CA1F5A-0593-439B-930B-4560CB9B5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114" y="3697942"/>
            <a:ext cx="2135349" cy="1700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 oak tree に対する画像結果">
            <a:extLst>
              <a:ext uri="{FF2B5EF4-FFF2-40B4-BE49-F238E27FC236}">
                <a16:creationId xmlns:a16="http://schemas.microsoft.com/office/drawing/2014/main" id="{68A3D137-220B-4E42-BEE9-527F19BB0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709" y="3006079"/>
            <a:ext cx="3145804" cy="2392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260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car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faulty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gearbox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fearful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deer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stood hesitantly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by the big oak tree.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9D17F54-4073-45C5-AF04-13F9ED327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72" y="5398662"/>
            <a:ext cx="881147" cy="124543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CF2B854-8B23-4C0E-9489-A4B9279F8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904" y="5398662"/>
            <a:ext cx="920932" cy="1307130"/>
          </a:xfrm>
          <a:prstGeom prst="rect">
            <a:avLst/>
          </a:prstGeom>
        </p:spPr>
      </p:pic>
      <p:pic>
        <p:nvPicPr>
          <p:cNvPr id="4098" name="Picture 2" descr=" gearbox car に対する画像結果">
            <a:extLst>
              <a:ext uri="{FF2B5EF4-FFF2-40B4-BE49-F238E27FC236}">
                <a16:creationId xmlns:a16="http://schemas.microsoft.com/office/drawing/2014/main" id="{81FD6642-5717-476F-8595-F1862F36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886" y="396240"/>
            <a:ext cx="3134234" cy="20820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eer oak tree に対する画像結果">
            <a:extLst>
              <a:ext uri="{FF2B5EF4-FFF2-40B4-BE49-F238E27FC236}">
                <a16:creationId xmlns:a16="http://schemas.microsoft.com/office/drawing/2014/main" id="{28CA1F5A-0593-439B-930B-4560CB9B5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114" y="3697942"/>
            <a:ext cx="2135349" cy="1700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 oak tree に対する画像結果">
            <a:extLst>
              <a:ext uri="{FF2B5EF4-FFF2-40B4-BE49-F238E27FC236}">
                <a16:creationId xmlns:a16="http://schemas.microsoft.com/office/drawing/2014/main" id="{68A3D137-220B-4E42-BEE9-527F19BB0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709" y="3006079"/>
            <a:ext cx="3145804" cy="2392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4934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car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faulty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gearbox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fearful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deer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stood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hesitantly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by the big oak tree.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9D17F54-4073-45C5-AF04-13F9ED327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72" y="5398662"/>
            <a:ext cx="881147" cy="124543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CF2B854-8B23-4C0E-9489-A4B9279F8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904" y="5398662"/>
            <a:ext cx="920932" cy="1307130"/>
          </a:xfrm>
          <a:prstGeom prst="rect">
            <a:avLst/>
          </a:prstGeom>
        </p:spPr>
      </p:pic>
      <p:pic>
        <p:nvPicPr>
          <p:cNvPr id="4098" name="Picture 2" descr=" gearbox car に対する画像結果">
            <a:extLst>
              <a:ext uri="{FF2B5EF4-FFF2-40B4-BE49-F238E27FC236}">
                <a16:creationId xmlns:a16="http://schemas.microsoft.com/office/drawing/2014/main" id="{81FD6642-5717-476F-8595-F1862F36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886" y="396240"/>
            <a:ext cx="3134234" cy="20820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eer oak tree に対する画像結果">
            <a:extLst>
              <a:ext uri="{FF2B5EF4-FFF2-40B4-BE49-F238E27FC236}">
                <a16:creationId xmlns:a16="http://schemas.microsoft.com/office/drawing/2014/main" id="{28CA1F5A-0593-439B-930B-4560CB9B5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114" y="3697942"/>
            <a:ext cx="2135349" cy="1700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 oak tree に対する画像結果">
            <a:extLst>
              <a:ext uri="{FF2B5EF4-FFF2-40B4-BE49-F238E27FC236}">
                <a16:creationId xmlns:a16="http://schemas.microsoft.com/office/drawing/2014/main" id="{68A3D137-220B-4E42-BEE9-527F19BB0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709" y="3006079"/>
            <a:ext cx="3145804" cy="2392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415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car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faulty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gearbox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fearful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deer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stood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hesitantly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by the big oak tree.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9D17F54-4073-45C5-AF04-13F9ED327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72" y="5398662"/>
            <a:ext cx="881147" cy="124543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CF2B854-8B23-4C0E-9489-A4B9279F8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904" y="5398662"/>
            <a:ext cx="920932" cy="1307130"/>
          </a:xfrm>
          <a:prstGeom prst="rect">
            <a:avLst/>
          </a:prstGeom>
        </p:spPr>
      </p:pic>
      <p:pic>
        <p:nvPicPr>
          <p:cNvPr id="4098" name="Picture 2" descr=" gearbox car に対する画像結果">
            <a:extLst>
              <a:ext uri="{FF2B5EF4-FFF2-40B4-BE49-F238E27FC236}">
                <a16:creationId xmlns:a16="http://schemas.microsoft.com/office/drawing/2014/main" id="{81FD6642-5717-476F-8595-F1862F36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886" y="396240"/>
            <a:ext cx="3134234" cy="20820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eer oak tree に対する画像結果">
            <a:extLst>
              <a:ext uri="{FF2B5EF4-FFF2-40B4-BE49-F238E27FC236}">
                <a16:creationId xmlns:a16="http://schemas.microsoft.com/office/drawing/2014/main" id="{28CA1F5A-0593-439B-930B-4560CB9B5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114" y="3697942"/>
            <a:ext cx="2135349" cy="1700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 oak tree に対する画像結果">
            <a:extLst>
              <a:ext uri="{FF2B5EF4-FFF2-40B4-BE49-F238E27FC236}">
                <a16:creationId xmlns:a16="http://schemas.microsoft.com/office/drawing/2014/main" id="{68A3D137-220B-4E42-BEE9-527F19BB0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709" y="3006079"/>
            <a:ext cx="3145804" cy="2392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245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car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faulty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gearbox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fearful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deer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stood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hesitantly </a:t>
            </a:r>
          </a:p>
          <a:p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big oak tree.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9D17F54-4073-45C5-AF04-13F9ED327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72" y="5398662"/>
            <a:ext cx="881147" cy="124543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CF2B854-8B23-4C0E-9489-A4B9279F8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904" y="5398662"/>
            <a:ext cx="920932" cy="1307130"/>
          </a:xfrm>
          <a:prstGeom prst="rect">
            <a:avLst/>
          </a:prstGeom>
        </p:spPr>
      </p:pic>
      <p:pic>
        <p:nvPicPr>
          <p:cNvPr id="4098" name="Picture 2" descr=" gearbox car に対する画像結果">
            <a:extLst>
              <a:ext uri="{FF2B5EF4-FFF2-40B4-BE49-F238E27FC236}">
                <a16:creationId xmlns:a16="http://schemas.microsoft.com/office/drawing/2014/main" id="{81FD6642-5717-476F-8595-F1862F36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886" y="396240"/>
            <a:ext cx="3134234" cy="20820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eer oak tree に対する画像結果">
            <a:extLst>
              <a:ext uri="{FF2B5EF4-FFF2-40B4-BE49-F238E27FC236}">
                <a16:creationId xmlns:a16="http://schemas.microsoft.com/office/drawing/2014/main" id="{28CA1F5A-0593-439B-930B-4560CB9B5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114" y="3697942"/>
            <a:ext cx="2135349" cy="1700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 oak tree に対する画像結果">
            <a:extLst>
              <a:ext uri="{FF2B5EF4-FFF2-40B4-BE49-F238E27FC236}">
                <a16:creationId xmlns:a16="http://schemas.microsoft.com/office/drawing/2014/main" id="{68A3D137-220B-4E42-BEE9-527F19BB0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709" y="3006079"/>
            <a:ext cx="3145804" cy="2392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9256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car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faulty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gearbox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fearful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deer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stood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hesitantly </a:t>
            </a:r>
          </a:p>
          <a:p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big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oak tree.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9D17F54-4073-45C5-AF04-13F9ED327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72" y="5398662"/>
            <a:ext cx="881147" cy="124543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CF2B854-8B23-4C0E-9489-A4B9279F8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904" y="5398662"/>
            <a:ext cx="920932" cy="1307130"/>
          </a:xfrm>
          <a:prstGeom prst="rect">
            <a:avLst/>
          </a:prstGeom>
        </p:spPr>
      </p:pic>
      <p:pic>
        <p:nvPicPr>
          <p:cNvPr id="4098" name="Picture 2" descr=" gearbox car に対する画像結果">
            <a:extLst>
              <a:ext uri="{FF2B5EF4-FFF2-40B4-BE49-F238E27FC236}">
                <a16:creationId xmlns:a16="http://schemas.microsoft.com/office/drawing/2014/main" id="{81FD6642-5717-476F-8595-F1862F36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886" y="396240"/>
            <a:ext cx="3134234" cy="20820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eer oak tree に対する画像結果">
            <a:extLst>
              <a:ext uri="{FF2B5EF4-FFF2-40B4-BE49-F238E27FC236}">
                <a16:creationId xmlns:a16="http://schemas.microsoft.com/office/drawing/2014/main" id="{28CA1F5A-0593-439B-930B-4560CB9B5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114" y="3697942"/>
            <a:ext cx="2135349" cy="1700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 oak tree に対する画像結果">
            <a:extLst>
              <a:ext uri="{FF2B5EF4-FFF2-40B4-BE49-F238E27FC236}">
                <a16:creationId xmlns:a16="http://schemas.microsoft.com/office/drawing/2014/main" id="{68A3D137-220B-4E42-BEE9-527F19BB0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709" y="3006079"/>
            <a:ext cx="3145804" cy="2392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0807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car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faulty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gearbox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fearful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deer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stood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hesitantly </a:t>
            </a:r>
          </a:p>
          <a:p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big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oak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tree.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9D17F54-4073-45C5-AF04-13F9ED327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72" y="5398662"/>
            <a:ext cx="881147" cy="124543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CF2B854-8B23-4C0E-9489-A4B9279F8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904" y="5398662"/>
            <a:ext cx="920932" cy="1307130"/>
          </a:xfrm>
          <a:prstGeom prst="rect">
            <a:avLst/>
          </a:prstGeom>
        </p:spPr>
      </p:pic>
      <p:pic>
        <p:nvPicPr>
          <p:cNvPr id="4098" name="Picture 2" descr=" gearbox car に対する画像結果">
            <a:extLst>
              <a:ext uri="{FF2B5EF4-FFF2-40B4-BE49-F238E27FC236}">
                <a16:creationId xmlns:a16="http://schemas.microsoft.com/office/drawing/2014/main" id="{81FD6642-5717-476F-8595-F1862F36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886" y="396240"/>
            <a:ext cx="3134234" cy="20820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eer oak tree に対する画像結果">
            <a:extLst>
              <a:ext uri="{FF2B5EF4-FFF2-40B4-BE49-F238E27FC236}">
                <a16:creationId xmlns:a16="http://schemas.microsoft.com/office/drawing/2014/main" id="{28CA1F5A-0593-439B-930B-4560CB9B5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114" y="3697942"/>
            <a:ext cx="2135349" cy="1700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 oak tree に対する画像結果">
            <a:extLst>
              <a:ext uri="{FF2B5EF4-FFF2-40B4-BE49-F238E27FC236}">
                <a16:creationId xmlns:a16="http://schemas.microsoft.com/office/drawing/2014/main" id="{68A3D137-220B-4E42-BEE9-527F19BB0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709" y="3006079"/>
            <a:ext cx="3145804" cy="2392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0624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car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faulty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gearbox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fearful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deer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stood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hesitantly </a:t>
            </a:r>
          </a:p>
          <a:p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big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oak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tree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9D17F54-4073-45C5-AF04-13F9ED327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72" y="5398662"/>
            <a:ext cx="881147" cy="124543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CF2B854-8B23-4C0E-9489-A4B9279F8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904" y="5398662"/>
            <a:ext cx="920932" cy="1307130"/>
          </a:xfrm>
          <a:prstGeom prst="rect">
            <a:avLst/>
          </a:prstGeom>
        </p:spPr>
      </p:pic>
      <p:pic>
        <p:nvPicPr>
          <p:cNvPr id="4098" name="Picture 2" descr=" gearbox car に対する画像結果">
            <a:extLst>
              <a:ext uri="{FF2B5EF4-FFF2-40B4-BE49-F238E27FC236}">
                <a16:creationId xmlns:a16="http://schemas.microsoft.com/office/drawing/2014/main" id="{81FD6642-5717-476F-8595-F1862F36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886" y="396240"/>
            <a:ext cx="3134234" cy="20820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eer oak tree に対する画像結果">
            <a:extLst>
              <a:ext uri="{FF2B5EF4-FFF2-40B4-BE49-F238E27FC236}">
                <a16:creationId xmlns:a16="http://schemas.microsoft.com/office/drawing/2014/main" id="{28CA1F5A-0593-439B-930B-4560CB9B5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114" y="3697942"/>
            <a:ext cx="2135349" cy="1700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 oak tree に対する画像結果">
            <a:extLst>
              <a:ext uri="{FF2B5EF4-FFF2-40B4-BE49-F238E27FC236}">
                <a16:creationId xmlns:a16="http://schemas.microsoft.com/office/drawing/2014/main" id="{68A3D137-220B-4E42-BEE9-527F19BB0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709" y="3006079"/>
            <a:ext cx="3145804" cy="2392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7489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  <a:endParaRPr kumimoji="1" lang="en-US" altLang="ja-JP" sz="100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7040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85F4094-D9A7-4DCF-B9F7-62B758A79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114" y="5777353"/>
            <a:ext cx="612919" cy="86995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741599D-8672-49D7-A7F3-E98A5891F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26" y="5784542"/>
            <a:ext cx="612919" cy="866317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EA4827C-AEEF-4DC2-B1C5-E9C550803DE4}"/>
              </a:ext>
            </a:extLst>
          </p:cNvPr>
          <p:cNvSpPr txBox="1"/>
          <p:nvPr/>
        </p:nvSpPr>
        <p:spPr>
          <a:xfrm>
            <a:off x="891345" y="268153"/>
            <a:ext cx="9563387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Put it over </a:t>
            </a:r>
            <a:r>
              <a:rPr lang="en-US" altLang="ja-JP" sz="44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there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!</a:t>
            </a:r>
          </a:p>
          <a:p>
            <a:endParaRPr kumimoji="1"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They put on </a:t>
            </a:r>
            <a:r>
              <a:rPr kumimoji="1" lang="en-US" altLang="ja-JP" sz="4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their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hats.</a:t>
            </a: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’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going to the park later.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kumimoji="1"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60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7953476" y="45076"/>
            <a:ext cx="5192486" cy="7226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  <a:endParaRPr kumimoji="1" lang="en-US" altLang="ja-JP" sz="100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10829056" y="129128"/>
            <a:ext cx="1071154" cy="1219422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7E9F84-089A-41F0-BB70-8552406B89E7}"/>
              </a:ext>
            </a:extLst>
          </p:cNvPr>
          <p:cNvSpPr txBox="1"/>
          <p:nvPr/>
        </p:nvSpPr>
        <p:spPr>
          <a:xfrm>
            <a:off x="291790" y="892098"/>
            <a:ext cx="116084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Abadi" panose="020B0604020104020204" pitchFamily="34" charset="0"/>
              </a:rPr>
              <a:t>1. </a:t>
            </a:r>
            <a:r>
              <a:rPr kumimoji="1" lang="en-US" altLang="ja-JP" sz="4000" u="sng" dirty="0">
                <a:latin typeface="Abadi" panose="020B0604020104020204" pitchFamily="34" charset="0"/>
              </a:rPr>
              <a:t>      </a:t>
            </a:r>
            <a:r>
              <a:rPr kumimoji="1" lang="en-US" altLang="ja-JP" sz="4000" dirty="0">
                <a:latin typeface="Abadi" panose="020B0604020104020204" pitchFamily="34" charset="0"/>
              </a:rPr>
              <a:t>    </a:t>
            </a:r>
            <a:endParaRPr kumimoji="1" lang="en-US" altLang="ja-JP" sz="4000" u="sng" dirty="0">
              <a:latin typeface="Abadi" panose="020B0604020104020204" pitchFamily="34" charset="0"/>
            </a:endParaRPr>
          </a:p>
          <a:p>
            <a:endParaRPr lang="en-US" altLang="ja-JP" sz="4000" u="sng" dirty="0">
              <a:latin typeface="Abadi" panose="020B0604020104020204" pitchFamily="34" charset="0"/>
            </a:endParaRPr>
          </a:p>
          <a:p>
            <a:endParaRPr lang="en-US" altLang="ja-JP" sz="4000" u="sng" dirty="0">
              <a:latin typeface="Abadi" panose="020B0604020104020204" pitchFamily="34" charset="0"/>
            </a:endParaRPr>
          </a:p>
          <a:p>
            <a:r>
              <a:rPr kumimoji="1" lang="en-US" altLang="ja-JP" sz="4000" dirty="0">
                <a:latin typeface="Abadi" panose="020B0604020104020204" pitchFamily="34" charset="0"/>
              </a:rPr>
              <a:t>2.                                                                                                                                         </a:t>
            </a:r>
          </a:p>
          <a:p>
            <a:endParaRPr lang="en-US" altLang="ja-JP" sz="4000" dirty="0">
              <a:latin typeface="Abadi" panose="020B0604020104020204" pitchFamily="34" charset="0"/>
            </a:endParaRPr>
          </a:p>
          <a:p>
            <a:endParaRPr lang="en-US" altLang="ja-JP" sz="4000" dirty="0">
              <a:latin typeface="Abadi" panose="020B0604020104020204" pitchFamily="34" charset="0"/>
            </a:endParaRPr>
          </a:p>
          <a:p>
            <a:r>
              <a:rPr kumimoji="1" lang="en-US" altLang="ja-JP" sz="4000" dirty="0">
                <a:latin typeface="Abadi" panose="020B0604020104020204" pitchFamily="34" charset="0"/>
              </a:rPr>
              <a:t>3.         </a:t>
            </a:r>
            <a:r>
              <a:rPr kumimoji="1" lang="en-US" altLang="ja-JP" sz="4000" dirty="0"/>
              <a:t>                                                                                                                                     </a:t>
            </a:r>
            <a:endParaRPr kumimoji="1" lang="ja-JP" altLang="en-US" sz="4000" dirty="0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EAB6B70F-955A-4CF9-A5B6-5CEFD54F9953}"/>
              </a:ext>
            </a:extLst>
          </p:cNvPr>
          <p:cNvCxnSpPr/>
          <p:nvPr/>
        </p:nvCxnSpPr>
        <p:spPr>
          <a:xfrm>
            <a:off x="970156" y="1505415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D734F8E2-9E34-44E6-83A6-FF91F9D428FA}"/>
              </a:ext>
            </a:extLst>
          </p:cNvPr>
          <p:cNvCxnSpPr/>
          <p:nvPr/>
        </p:nvCxnSpPr>
        <p:spPr>
          <a:xfrm>
            <a:off x="1004275" y="2259981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54A25640-01E8-4CFF-9533-935E03FE610B}"/>
              </a:ext>
            </a:extLst>
          </p:cNvPr>
          <p:cNvCxnSpPr/>
          <p:nvPr/>
        </p:nvCxnSpPr>
        <p:spPr>
          <a:xfrm>
            <a:off x="1004275" y="3429000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89ED2F53-E7BA-4944-9EB5-30492F602F30}"/>
              </a:ext>
            </a:extLst>
          </p:cNvPr>
          <p:cNvCxnSpPr/>
          <p:nvPr/>
        </p:nvCxnSpPr>
        <p:spPr>
          <a:xfrm>
            <a:off x="1004275" y="4226312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CFD1A778-3A59-46CC-871D-1A28E8EDE19E}"/>
              </a:ext>
            </a:extLst>
          </p:cNvPr>
          <p:cNvCxnSpPr/>
          <p:nvPr/>
        </p:nvCxnSpPr>
        <p:spPr>
          <a:xfrm>
            <a:off x="1004275" y="5192943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E2B8347-40D2-45ED-B9AE-4FA9C61127BD}"/>
              </a:ext>
            </a:extLst>
          </p:cNvPr>
          <p:cNvCxnSpPr/>
          <p:nvPr/>
        </p:nvCxnSpPr>
        <p:spPr>
          <a:xfrm>
            <a:off x="1004275" y="6009423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85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6DB7ADBC-26DA-450D-A8BF-E1ACCB466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234" y="0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5E3C0EDB-60D3-4CEF-8B80-C6D01E08D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40C269CE-FB56-4D68-8CFB-1CFD5F350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3375" y="500244"/>
            <a:ext cx="6428625" cy="6357756"/>
          </a:xfrm>
          <a:custGeom>
            <a:avLst/>
            <a:gdLst>
              <a:gd name="connsiteX0" fmla="*/ 4279392 w 6428625"/>
              <a:gd name="connsiteY0" fmla="*/ 0 h 6357756"/>
              <a:gd name="connsiteX1" fmla="*/ 6319204 w 6428625"/>
              <a:gd name="connsiteY1" fmla="*/ 516500 h 6357756"/>
              <a:gd name="connsiteX2" fmla="*/ 6428625 w 6428625"/>
              <a:gd name="connsiteY2" fmla="*/ 579415 h 6357756"/>
              <a:gd name="connsiteX3" fmla="*/ 6428625 w 6428625"/>
              <a:gd name="connsiteY3" fmla="*/ 6357756 h 6357756"/>
              <a:gd name="connsiteX4" fmla="*/ 539921 w 6428625"/>
              <a:gd name="connsiteY4" fmla="*/ 6357756 h 6357756"/>
              <a:gd name="connsiteX5" fmla="*/ 516500 w 6428625"/>
              <a:gd name="connsiteY5" fmla="*/ 6319205 h 6357756"/>
              <a:gd name="connsiteX6" fmla="*/ 0 w 6428625"/>
              <a:gd name="connsiteY6" fmla="*/ 4279392 h 6357756"/>
              <a:gd name="connsiteX7" fmla="*/ 4279392 w 6428625"/>
              <a:gd name="connsiteY7" fmla="*/ 0 h 635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28625" h="6357756">
                <a:moveTo>
                  <a:pt x="4279392" y="0"/>
                </a:moveTo>
                <a:cubicBezTo>
                  <a:pt x="5017968" y="0"/>
                  <a:pt x="5712843" y="187105"/>
                  <a:pt x="6319204" y="516500"/>
                </a:cubicBezTo>
                <a:lnTo>
                  <a:pt x="6428625" y="579415"/>
                </a:lnTo>
                <a:lnTo>
                  <a:pt x="6428625" y="6357756"/>
                </a:lnTo>
                <a:lnTo>
                  <a:pt x="539921" y="6357756"/>
                </a:lnTo>
                <a:lnTo>
                  <a:pt x="516500" y="6319205"/>
                </a:lnTo>
                <a:cubicBezTo>
                  <a:pt x="187105" y="5712844"/>
                  <a:pt x="0" y="5017968"/>
                  <a:pt x="0" y="4279392"/>
                </a:cubicBezTo>
                <a:cubicBezTo>
                  <a:pt x="0" y="1915949"/>
                  <a:pt x="1915949" y="0"/>
                  <a:pt x="4279392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A6ED7E7F-75F7-4581-A930-C4DEBC2A8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7967" y="664836"/>
            <a:ext cx="6264033" cy="6193164"/>
          </a:xfrm>
          <a:custGeom>
            <a:avLst/>
            <a:gdLst>
              <a:gd name="connsiteX0" fmla="*/ 4114800 w 6264033"/>
              <a:gd name="connsiteY0" fmla="*/ 0 h 6193164"/>
              <a:gd name="connsiteX1" fmla="*/ 6248473 w 6264033"/>
              <a:gd name="connsiteY1" fmla="*/ 595714 h 6193164"/>
              <a:gd name="connsiteX2" fmla="*/ 6264033 w 6264033"/>
              <a:gd name="connsiteY2" fmla="*/ 605689 h 6193164"/>
              <a:gd name="connsiteX3" fmla="*/ 6264033 w 6264033"/>
              <a:gd name="connsiteY3" fmla="*/ 6193164 h 6193164"/>
              <a:gd name="connsiteX4" fmla="*/ 567718 w 6264033"/>
              <a:gd name="connsiteY4" fmla="*/ 6193164 h 6193164"/>
              <a:gd name="connsiteX5" fmla="*/ 496635 w 6264033"/>
              <a:gd name="connsiteY5" fmla="*/ 6076158 h 6193164"/>
              <a:gd name="connsiteX6" fmla="*/ 0 w 6264033"/>
              <a:gd name="connsiteY6" fmla="*/ 4114800 h 6193164"/>
              <a:gd name="connsiteX7" fmla="*/ 4114800 w 6264033"/>
              <a:gd name="connsiteY7" fmla="*/ 0 h 619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4033" h="6193164">
                <a:moveTo>
                  <a:pt x="4114800" y="0"/>
                </a:moveTo>
                <a:cubicBezTo>
                  <a:pt x="4895986" y="0"/>
                  <a:pt x="5626328" y="217689"/>
                  <a:pt x="6248473" y="595714"/>
                </a:cubicBezTo>
                <a:lnTo>
                  <a:pt x="6264033" y="605689"/>
                </a:lnTo>
                <a:lnTo>
                  <a:pt x="6264033" y="6193164"/>
                </a:lnTo>
                <a:lnTo>
                  <a:pt x="567718" y="6193164"/>
                </a:lnTo>
                <a:lnTo>
                  <a:pt x="496635" y="6076158"/>
                </a:lnTo>
                <a:cubicBezTo>
                  <a:pt x="179909" y="5493119"/>
                  <a:pt x="0" y="4824969"/>
                  <a:pt x="0" y="4114800"/>
                </a:cubicBezTo>
                <a:cubicBezTo>
                  <a:pt x="0" y="1842259"/>
                  <a:pt x="1842259" y="0"/>
                  <a:pt x="4114800" y="0"/>
                </a:cubicBezTo>
                <a:close/>
              </a:path>
            </a:pathLst>
          </a:custGeom>
          <a:solidFill>
            <a:srgbClr val="413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8BDCCB-66D8-4F26-940C-DF1D83DCD64B}"/>
              </a:ext>
            </a:extLst>
          </p:cNvPr>
          <p:cNvSpPr txBox="1"/>
          <p:nvPr/>
        </p:nvSpPr>
        <p:spPr>
          <a:xfrm>
            <a:off x="6458673" y="2060294"/>
            <a:ext cx="5733324" cy="27845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2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 descr="prince princess に対する画像結果">
            <a:extLst>
              <a:ext uri="{FF2B5EF4-FFF2-40B4-BE49-F238E27FC236}">
                <a16:creationId xmlns:a16="http://schemas.microsoft.com/office/drawing/2014/main" id="{54012CCF-8CC1-4393-836C-6F15E6ED18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98" r="1" b="43097"/>
          <a:stretch/>
        </p:blipFill>
        <p:spPr bwMode="auto">
          <a:xfrm>
            <a:off x="979868" y="10"/>
            <a:ext cx="6069184" cy="283977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4" y="106160"/>
                </a:lnTo>
                <a:cubicBezTo>
                  <a:pt x="5907892" y="1641596"/>
                  <a:pt x="4611168" y="2839783"/>
                  <a:pt x="3034592" y="2839783"/>
                </a:cubicBezTo>
                <a:cubicBezTo>
                  <a:pt x="1458016" y="2839783"/>
                  <a:pt x="161293" y="1641596"/>
                  <a:pt x="5361" y="10616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heering crowd に対する画像結果">
            <a:extLst>
              <a:ext uri="{FF2B5EF4-FFF2-40B4-BE49-F238E27FC236}">
                <a16:creationId xmlns:a16="http://schemas.microsoft.com/office/drawing/2014/main" id="{AF9D0947-993C-42F8-90C4-4EC1E0A091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0" r="21415" b="-1"/>
          <a:stretch/>
        </p:blipFill>
        <p:spPr bwMode="auto">
          <a:xfrm>
            <a:off x="3" y="3124786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1956463" y="0"/>
                </a:moveTo>
                <a:cubicBezTo>
                  <a:pt x="3638144" y="0"/>
                  <a:pt x="5001415" y="1363271"/>
                  <a:pt x="5001415" y="3044952"/>
                </a:cubicBezTo>
                <a:cubicBezTo>
                  <a:pt x="5001415" y="3255162"/>
                  <a:pt x="4980114" y="3460397"/>
                  <a:pt x="4939553" y="3658617"/>
                </a:cubicBezTo>
                <a:lnTo>
                  <a:pt x="4920372" y="3733214"/>
                </a:lnTo>
                <a:lnTo>
                  <a:pt x="0" y="3733214"/>
                </a:lnTo>
                <a:lnTo>
                  <a:pt x="0" y="713124"/>
                </a:lnTo>
                <a:lnTo>
                  <a:pt x="19591" y="695319"/>
                </a:lnTo>
                <a:cubicBezTo>
                  <a:pt x="545938" y="260939"/>
                  <a:pt x="1220728" y="0"/>
                  <a:pt x="195646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8501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6DB7ADBC-26DA-450D-A8BF-E1ACCB466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234" y="0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5E3C0EDB-60D3-4CEF-8B80-C6D01E08D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40C269CE-FB56-4D68-8CFB-1CFD5F350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3375" y="500244"/>
            <a:ext cx="6428625" cy="6357756"/>
          </a:xfrm>
          <a:custGeom>
            <a:avLst/>
            <a:gdLst>
              <a:gd name="connsiteX0" fmla="*/ 4279392 w 6428625"/>
              <a:gd name="connsiteY0" fmla="*/ 0 h 6357756"/>
              <a:gd name="connsiteX1" fmla="*/ 6319204 w 6428625"/>
              <a:gd name="connsiteY1" fmla="*/ 516500 h 6357756"/>
              <a:gd name="connsiteX2" fmla="*/ 6428625 w 6428625"/>
              <a:gd name="connsiteY2" fmla="*/ 579415 h 6357756"/>
              <a:gd name="connsiteX3" fmla="*/ 6428625 w 6428625"/>
              <a:gd name="connsiteY3" fmla="*/ 6357756 h 6357756"/>
              <a:gd name="connsiteX4" fmla="*/ 539921 w 6428625"/>
              <a:gd name="connsiteY4" fmla="*/ 6357756 h 6357756"/>
              <a:gd name="connsiteX5" fmla="*/ 516500 w 6428625"/>
              <a:gd name="connsiteY5" fmla="*/ 6319205 h 6357756"/>
              <a:gd name="connsiteX6" fmla="*/ 0 w 6428625"/>
              <a:gd name="connsiteY6" fmla="*/ 4279392 h 6357756"/>
              <a:gd name="connsiteX7" fmla="*/ 4279392 w 6428625"/>
              <a:gd name="connsiteY7" fmla="*/ 0 h 635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28625" h="6357756">
                <a:moveTo>
                  <a:pt x="4279392" y="0"/>
                </a:moveTo>
                <a:cubicBezTo>
                  <a:pt x="5017968" y="0"/>
                  <a:pt x="5712843" y="187105"/>
                  <a:pt x="6319204" y="516500"/>
                </a:cubicBezTo>
                <a:lnTo>
                  <a:pt x="6428625" y="579415"/>
                </a:lnTo>
                <a:lnTo>
                  <a:pt x="6428625" y="6357756"/>
                </a:lnTo>
                <a:lnTo>
                  <a:pt x="539921" y="6357756"/>
                </a:lnTo>
                <a:lnTo>
                  <a:pt x="516500" y="6319205"/>
                </a:lnTo>
                <a:cubicBezTo>
                  <a:pt x="187105" y="5712844"/>
                  <a:pt x="0" y="5017968"/>
                  <a:pt x="0" y="4279392"/>
                </a:cubicBezTo>
                <a:cubicBezTo>
                  <a:pt x="0" y="1915949"/>
                  <a:pt x="1915949" y="0"/>
                  <a:pt x="4279392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A6ED7E7F-75F7-4581-A930-C4DEBC2A8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7967" y="664836"/>
            <a:ext cx="6264033" cy="6193164"/>
          </a:xfrm>
          <a:custGeom>
            <a:avLst/>
            <a:gdLst>
              <a:gd name="connsiteX0" fmla="*/ 4114800 w 6264033"/>
              <a:gd name="connsiteY0" fmla="*/ 0 h 6193164"/>
              <a:gd name="connsiteX1" fmla="*/ 6248473 w 6264033"/>
              <a:gd name="connsiteY1" fmla="*/ 595714 h 6193164"/>
              <a:gd name="connsiteX2" fmla="*/ 6264033 w 6264033"/>
              <a:gd name="connsiteY2" fmla="*/ 605689 h 6193164"/>
              <a:gd name="connsiteX3" fmla="*/ 6264033 w 6264033"/>
              <a:gd name="connsiteY3" fmla="*/ 6193164 h 6193164"/>
              <a:gd name="connsiteX4" fmla="*/ 567718 w 6264033"/>
              <a:gd name="connsiteY4" fmla="*/ 6193164 h 6193164"/>
              <a:gd name="connsiteX5" fmla="*/ 496635 w 6264033"/>
              <a:gd name="connsiteY5" fmla="*/ 6076158 h 6193164"/>
              <a:gd name="connsiteX6" fmla="*/ 0 w 6264033"/>
              <a:gd name="connsiteY6" fmla="*/ 4114800 h 6193164"/>
              <a:gd name="connsiteX7" fmla="*/ 4114800 w 6264033"/>
              <a:gd name="connsiteY7" fmla="*/ 0 h 619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4033" h="6193164">
                <a:moveTo>
                  <a:pt x="4114800" y="0"/>
                </a:moveTo>
                <a:cubicBezTo>
                  <a:pt x="4895986" y="0"/>
                  <a:pt x="5626328" y="217689"/>
                  <a:pt x="6248473" y="595714"/>
                </a:cubicBezTo>
                <a:lnTo>
                  <a:pt x="6264033" y="605689"/>
                </a:lnTo>
                <a:lnTo>
                  <a:pt x="6264033" y="6193164"/>
                </a:lnTo>
                <a:lnTo>
                  <a:pt x="567718" y="6193164"/>
                </a:lnTo>
                <a:lnTo>
                  <a:pt x="496635" y="6076158"/>
                </a:lnTo>
                <a:cubicBezTo>
                  <a:pt x="179909" y="5493119"/>
                  <a:pt x="0" y="4824969"/>
                  <a:pt x="0" y="4114800"/>
                </a:cubicBezTo>
                <a:cubicBezTo>
                  <a:pt x="0" y="1842259"/>
                  <a:pt x="1842259" y="0"/>
                  <a:pt x="4114800" y="0"/>
                </a:cubicBezTo>
                <a:close/>
              </a:path>
            </a:pathLst>
          </a:custGeom>
          <a:solidFill>
            <a:srgbClr val="413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8BDCCB-66D8-4F26-940C-DF1D83DCD64B}"/>
              </a:ext>
            </a:extLst>
          </p:cNvPr>
          <p:cNvSpPr txBox="1"/>
          <p:nvPr/>
        </p:nvSpPr>
        <p:spPr>
          <a:xfrm>
            <a:off x="6458673" y="2060294"/>
            <a:ext cx="5733324" cy="278459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1.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24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cheering crowd was waiting for the prince and princess’s appearance.</a:t>
            </a:r>
            <a:endParaRPr kumimoji="1" lang="en-US" altLang="ja-JP" sz="52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 descr="prince princess に対する画像結果">
            <a:extLst>
              <a:ext uri="{FF2B5EF4-FFF2-40B4-BE49-F238E27FC236}">
                <a16:creationId xmlns:a16="http://schemas.microsoft.com/office/drawing/2014/main" id="{54012CCF-8CC1-4393-836C-6F15E6ED18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98" r="1" b="43097"/>
          <a:stretch/>
        </p:blipFill>
        <p:spPr bwMode="auto">
          <a:xfrm>
            <a:off x="979868" y="10"/>
            <a:ext cx="6069184" cy="283977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4" y="106160"/>
                </a:lnTo>
                <a:cubicBezTo>
                  <a:pt x="5907892" y="1641596"/>
                  <a:pt x="4611168" y="2839783"/>
                  <a:pt x="3034592" y="2839783"/>
                </a:cubicBezTo>
                <a:cubicBezTo>
                  <a:pt x="1458016" y="2839783"/>
                  <a:pt x="161293" y="1641596"/>
                  <a:pt x="5361" y="10616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heering crowd に対する画像結果">
            <a:extLst>
              <a:ext uri="{FF2B5EF4-FFF2-40B4-BE49-F238E27FC236}">
                <a16:creationId xmlns:a16="http://schemas.microsoft.com/office/drawing/2014/main" id="{AF9D0947-993C-42F8-90C4-4EC1E0A091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0" r="21415" b="-1"/>
          <a:stretch/>
        </p:blipFill>
        <p:spPr bwMode="auto">
          <a:xfrm>
            <a:off x="3" y="3124786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1956463" y="0"/>
                </a:moveTo>
                <a:cubicBezTo>
                  <a:pt x="3638144" y="0"/>
                  <a:pt x="5001415" y="1363271"/>
                  <a:pt x="5001415" y="3044952"/>
                </a:cubicBezTo>
                <a:cubicBezTo>
                  <a:pt x="5001415" y="3255162"/>
                  <a:pt x="4980114" y="3460397"/>
                  <a:pt x="4939553" y="3658617"/>
                </a:cubicBezTo>
                <a:lnTo>
                  <a:pt x="4920372" y="3733214"/>
                </a:lnTo>
                <a:lnTo>
                  <a:pt x="0" y="3733214"/>
                </a:lnTo>
                <a:lnTo>
                  <a:pt x="0" y="713124"/>
                </a:lnTo>
                <a:lnTo>
                  <a:pt x="19591" y="695319"/>
                </a:lnTo>
                <a:cubicBezTo>
                  <a:pt x="545938" y="260939"/>
                  <a:pt x="1220728" y="0"/>
                  <a:pt x="195646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5180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A8CCCB6D-5162-4AAE-A5E3-3AC55410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0BCD8C04-CC7B-40EF-82EB-E9821F79B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0" y="2458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lost earring に対する画像結果">
            <a:extLst>
              <a:ext uri="{FF2B5EF4-FFF2-40B4-BE49-F238E27FC236}">
                <a16:creationId xmlns:a16="http://schemas.microsoft.com/office/drawing/2014/main" id="{67589CFF-A1F2-4CDD-B78D-BD38997CCF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44"/>
          <a:stretch/>
        </p:blipFill>
        <p:spPr bwMode="auto">
          <a:xfrm>
            <a:off x="-170" y="10"/>
            <a:ext cx="845031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9D1CCC-43E0-45E9-816E-EEB390DC6B29}"/>
              </a:ext>
            </a:extLst>
          </p:cNvPr>
          <p:cNvSpPr txBox="1"/>
          <p:nvPr/>
        </p:nvSpPr>
        <p:spPr>
          <a:xfrm>
            <a:off x="643468" y="643467"/>
            <a:ext cx="4620584" cy="45671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44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44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earrings clipart に対する画像結果">
            <a:extLst>
              <a:ext uri="{FF2B5EF4-FFF2-40B4-BE49-F238E27FC236}">
                <a16:creationId xmlns:a16="http://schemas.microsoft.com/office/drawing/2014/main" id="{FC4AC49C-746A-4760-BB5D-71F9AA2B71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" r="5541" b="-1"/>
          <a:stretch/>
        </p:blipFill>
        <p:spPr bwMode="auto">
          <a:xfrm>
            <a:off x="6225997" y="-2458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0075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A8CCCB6D-5162-4AAE-A5E3-3AC55410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0BCD8C04-CC7B-40EF-82EB-E9821F79B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0" y="2458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lost earring に対する画像結果">
            <a:extLst>
              <a:ext uri="{FF2B5EF4-FFF2-40B4-BE49-F238E27FC236}">
                <a16:creationId xmlns:a16="http://schemas.microsoft.com/office/drawing/2014/main" id="{67589CFF-A1F2-4CDD-B78D-BD38997CCF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44"/>
          <a:stretch/>
        </p:blipFill>
        <p:spPr bwMode="auto">
          <a:xfrm>
            <a:off x="-170" y="10"/>
            <a:ext cx="845031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9D1CCC-43E0-45E9-816E-EEB390DC6B29}"/>
              </a:ext>
            </a:extLst>
          </p:cNvPr>
          <p:cNvSpPr txBox="1"/>
          <p:nvPr/>
        </p:nvSpPr>
        <p:spPr>
          <a:xfrm>
            <a:off x="643468" y="643467"/>
            <a:ext cx="4620584" cy="456713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44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44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“My best earrings have disappeared,” said Beth.</a:t>
            </a:r>
            <a:endParaRPr kumimoji="1" lang="en-US" altLang="ja-JP" sz="4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earrings clipart に対する画像結果">
            <a:extLst>
              <a:ext uri="{FF2B5EF4-FFF2-40B4-BE49-F238E27FC236}">
                <a16:creationId xmlns:a16="http://schemas.microsoft.com/office/drawing/2014/main" id="{FC4AC49C-746A-4760-BB5D-71F9AA2B71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" r="5541" b="-1"/>
          <a:stretch/>
        </p:blipFill>
        <p:spPr bwMode="auto">
          <a:xfrm>
            <a:off x="6225997" y="-2458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7887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46F3CE9-45D7-4F52-8481-DAD7511BF0AB}"/>
              </a:ext>
            </a:extLst>
          </p:cNvPr>
          <p:cNvSpPr txBox="1"/>
          <p:nvPr/>
        </p:nvSpPr>
        <p:spPr>
          <a:xfrm>
            <a:off x="648931" y="2438400"/>
            <a:ext cx="3505494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000" b="1" dirty="0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reary speech clipart に対する画像結果">
            <a:extLst>
              <a:ext uri="{FF2B5EF4-FFF2-40B4-BE49-F238E27FC236}">
                <a16:creationId xmlns:a16="http://schemas.microsoft.com/office/drawing/2014/main" id="{3688FD9D-452A-4470-981A-0713BDD74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5214" y="807593"/>
            <a:ext cx="5620627" cy="523956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9B5EB9-3BFB-44FA-BE67-7F7C8D586BD1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3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27318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46F3CE9-45D7-4F52-8481-DAD7511BF0AB}"/>
              </a:ext>
            </a:extLst>
          </p:cNvPr>
          <p:cNvSpPr txBox="1"/>
          <p:nvPr/>
        </p:nvSpPr>
        <p:spPr>
          <a:xfrm>
            <a:off x="648931" y="2438400"/>
            <a:ext cx="3505494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000" b="1" dirty="0"/>
              <a:t>3. “Did you hear the dreary speech?” asked Bill.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reary speech clipart に対する画像結果">
            <a:extLst>
              <a:ext uri="{FF2B5EF4-FFF2-40B4-BE49-F238E27FC236}">
                <a16:creationId xmlns:a16="http://schemas.microsoft.com/office/drawing/2014/main" id="{3688FD9D-452A-4470-981A-0713BDD74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5214" y="807593"/>
            <a:ext cx="5620627" cy="523956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9B5EB9-3BFB-44FA-BE67-7F7C8D586BD1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3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933905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770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Thank you!</a:t>
            </a:r>
            <a:endParaRPr lang="en-US" altLang="ja-JP" sz="77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0" y="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AC8A09D-D575-4F0D-9C97-5A12B4826CC7}"/>
              </a:ext>
            </a:extLst>
          </p:cNvPr>
          <p:cNvSpPr txBox="1"/>
          <p:nvPr/>
        </p:nvSpPr>
        <p:spPr>
          <a:xfrm>
            <a:off x="3048000" y="3254722"/>
            <a:ext cx="6096000" cy="348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18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875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862300" y="1984443"/>
            <a:ext cx="5084678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Activity page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    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951107" y="318343"/>
            <a:ext cx="4082008" cy="4647036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85F4094-D9A7-4DCF-B9F7-62B758A79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016" y="318343"/>
            <a:ext cx="2059446" cy="292308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741599D-8672-49D7-A7F3-E98A5891F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300" y="302721"/>
            <a:ext cx="2044048" cy="288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83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DD83342-41DA-455E-AF0A-132EC5D5D52C}"/>
              </a:ext>
            </a:extLst>
          </p:cNvPr>
          <p:cNvSpPr txBox="1"/>
          <p:nvPr/>
        </p:nvSpPr>
        <p:spPr>
          <a:xfrm>
            <a:off x="-120961" y="649130"/>
            <a:ext cx="426339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lang="en-US" altLang="ja-JP" sz="54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</a:p>
          <a:p>
            <a:r>
              <a:rPr kumimoji="1" lang="en-US" altLang="ja-JP" sz="40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        /</a:t>
            </a:r>
            <a:r>
              <a:rPr kumimoji="1" lang="en-US" altLang="ja-JP" sz="40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kumimoji="1" lang="en-US" altLang="ja-JP" sz="40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  <a:endParaRPr kumimoji="1" lang="ja-JP" altLang="en-US" sz="4000" b="1" dirty="0"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51C48B7-B508-4D29-8B41-6079E4DB344F}"/>
              </a:ext>
            </a:extLst>
          </p:cNvPr>
          <p:cNvSpPr txBox="1"/>
          <p:nvPr/>
        </p:nvSpPr>
        <p:spPr>
          <a:xfrm>
            <a:off x="3875301" y="649131"/>
            <a:ext cx="426339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54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ere</a:t>
            </a:r>
          </a:p>
          <a:p>
            <a:r>
              <a:rPr kumimoji="1" lang="en-US" altLang="ja-JP" sz="40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        /</a:t>
            </a:r>
            <a:r>
              <a:rPr kumimoji="1" lang="en-US" altLang="ja-JP" sz="40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kumimoji="1" lang="en-US" altLang="ja-JP" sz="40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  <a:endParaRPr kumimoji="1" lang="ja-JP" altLang="en-US" sz="4000" b="1" dirty="0"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F5602FD-349A-4CE8-8BBE-C1FA33F8619E}"/>
              </a:ext>
            </a:extLst>
          </p:cNvPr>
          <p:cNvSpPr txBox="1"/>
          <p:nvPr/>
        </p:nvSpPr>
        <p:spPr>
          <a:xfrm>
            <a:off x="7928610" y="649129"/>
            <a:ext cx="426339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sn</a:t>
            </a:r>
            <a:r>
              <a:rPr lang="en-US" altLang="ja-JP" sz="54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eer</a:t>
            </a:r>
            <a:r>
              <a:rPr lang="en-US" altLang="ja-JP" sz="54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40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        /</a:t>
            </a:r>
            <a:r>
              <a:rPr lang="en-US" altLang="ja-JP" sz="40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kumimoji="1" lang="en-US" altLang="ja-JP" sz="40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  <a:endParaRPr kumimoji="1" lang="ja-JP" altLang="en-US" sz="4000" b="1" dirty="0"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1F88D61-7E30-4CC0-A920-DC38B92CD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12" y="2600671"/>
            <a:ext cx="3476244" cy="2383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A6911DC-926E-4F19-B6E5-0A5F31F55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878" y="2757079"/>
            <a:ext cx="3071515" cy="2070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A4B21CA-BE25-4527-8BBF-144996F062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8701" y="2396189"/>
            <a:ext cx="3188949" cy="2431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4685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748411"/>
            <a:ext cx="632968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Spelling List 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1273627" y="315685"/>
            <a:ext cx="3694591" cy="4205993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105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40054" y="2497763"/>
            <a:ext cx="1127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d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eer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h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st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eer</a:t>
            </a:r>
            <a:endParaRPr kumimoji="1" lang="ja-JP" altLang="en-US" sz="5400" b="1" u="heavy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53034" y="5801268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p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eer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r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ch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eer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ACDF03D0-B63D-4274-86EA-96ABE0620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" y="247889"/>
            <a:ext cx="3476244" cy="2383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7F27DC48-FBC7-4DCD-924C-A476CBE13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60" y="3615666"/>
            <a:ext cx="3279712" cy="2453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A66F5DC4-C34A-4D5A-9EE2-1B8B17A1D6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6080" y="281200"/>
            <a:ext cx="3030854" cy="2419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6CE4C82C-9C45-4B4D-9F66-901C640FB6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511" y="3502097"/>
            <a:ext cx="2933445" cy="246987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B4918551-37DA-4BDC-9AF4-449B0A0BC2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6876" y="247889"/>
            <a:ext cx="3405756" cy="2433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50D94999-74A9-462A-8CE8-713FE70634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8104" y="3528623"/>
            <a:ext cx="3676651" cy="2443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176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184170" y="2394985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cl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m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62560" y="5741745"/>
            <a:ext cx="12029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box     f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ful      sn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eer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EFA2C575-8B83-4360-8EC6-651461979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76" y="481942"/>
            <a:ext cx="3071515" cy="2070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6AC7DD91-0007-4E7F-8924-FE3F26C91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869" y="3719543"/>
            <a:ext cx="1918531" cy="2217135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A1A3C827-795F-4472-8BBB-06E844DB53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481942"/>
            <a:ext cx="1980882" cy="1928924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AE04355F-4644-4646-86E5-542B5FF35B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8261" y="3318316"/>
            <a:ext cx="1646350" cy="2490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83E26917-0A20-46F7-AADB-577EAE2B71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0450" y="134606"/>
            <a:ext cx="2153944" cy="2412417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176F0B17-5059-4BC5-9D55-9F32ACCDDC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7878" y="3505104"/>
            <a:ext cx="3188949" cy="2431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9608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81280" y="2656672"/>
            <a:ext cx="1211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interf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dr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y   disapp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40640" y="5872638"/>
            <a:ext cx="121513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sm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y      app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ance  atmosph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ere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DCC9E9D2-F3DD-436F-9F7F-99062D07C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21" y="297326"/>
            <a:ext cx="3618664" cy="2426057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7F43C4FA-4CAA-43B4-98E5-0285535FA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7723" y="49360"/>
            <a:ext cx="2416874" cy="282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DB86123D-2522-459A-9F42-0A0F09A7F1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2720" y="172088"/>
            <a:ext cx="2152967" cy="2576643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4FF11B64-0F4E-49A2-ADA0-4163DF0E3C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694" y="3528972"/>
            <a:ext cx="3541871" cy="2436496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689ECB2D-8301-40B0-A392-E5A91ABB0B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618" y="3460492"/>
            <a:ext cx="2432787" cy="2542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741C405B-C0F0-45A3-B4B8-D116EDF049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33497" y="3633321"/>
            <a:ext cx="2436496" cy="2436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1528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3523</TotalTime>
  <Words>482</Words>
  <Application>Microsoft Office PowerPoint</Application>
  <PresentationFormat>ワイド画面</PresentationFormat>
  <Paragraphs>171</Paragraphs>
  <Slides>37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37</vt:i4>
      </vt:variant>
    </vt:vector>
  </HeadingPairs>
  <TitlesOfParts>
    <vt:vector size="44" baseType="lpstr">
      <vt:lpstr>游ゴシック</vt:lpstr>
      <vt:lpstr>游ゴシック Light</vt:lpstr>
      <vt:lpstr>Abadi</vt:lpstr>
      <vt:lpstr>Aharoni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KAZUKO YANO</cp:lastModifiedBy>
  <cp:revision>209</cp:revision>
  <cp:lastPrinted>2022-03-10T03:15:25Z</cp:lastPrinted>
  <dcterms:created xsi:type="dcterms:W3CDTF">2021-03-28T09:30:35Z</dcterms:created>
  <dcterms:modified xsi:type="dcterms:W3CDTF">2023-07-27T01:28:05Z</dcterms:modified>
</cp:coreProperties>
</file>