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261" r:id="rId2"/>
    <p:sldId id="2842" r:id="rId3"/>
    <p:sldId id="2845" r:id="rId4"/>
    <p:sldId id="2862" r:id="rId5"/>
    <p:sldId id="2861" r:id="rId6"/>
    <p:sldId id="2860" r:id="rId7"/>
    <p:sldId id="2859" r:id="rId8"/>
    <p:sldId id="2858" r:id="rId9"/>
    <p:sldId id="2857" r:id="rId10"/>
    <p:sldId id="2856" r:id="rId11"/>
    <p:sldId id="2855" r:id="rId12"/>
    <p:sldId id="2854" r:id="rId13"/>
    <p:sldId id="2853" r:id="rId14"/>
    <p:sldId id="2852" r:id="rId15"/>
    <p:sldId id="2851" r:id="rId16"/>
    <p:sldId id="2850" r:id="rId17"/>
    <p:sldId id="2849" r:id="rId18"/>
    <p:sldId id="2848" r:id="rId19"/>
    <p:sldId id="2847" r:id="rId20"/>
    <p:sldId id="2846" r:id="rId21"/>
    <p:sldId id="1874" r:id="rId22"/>
    <p:sldId id="2705" r:id="rId23"/>
    <p:sldId id="2738" r:id="rId24"/>
    <p:sldId id="2741" r:id="rId25"/>
    <p:sldId id="2755" r:id="rId26"/>
    <p:sldId id="2767" r:id="rId27"/>
    <p:sldId id="2838" r:id="rId28"/>
    <p:sldId id="2837" r:id="rId29"/>
    <p:sldId id="2839" r:id="rId30"/>
    <p:sldId id="2840" r:id="rId31"/>
    <p:sldId id="2841" r:id="rId32"/>
    <p:sldId id="1621" r:id="rId3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5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604657" y="2858195"/>
            <a:ext cx="7151895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3b-24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0AB049-91C5-4B22-9225-F53FDCBF3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48" y="2132100"/>
            <a:ext cx="3304222" cy="21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D3CCA4-9DE7-4AEA-864B-0E60223A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78" y="1547732"/>
            <a:ext cx="2506101" cy="23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74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86E1E20-71E6-4CE0-AB2D-125D360A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27" y="822313"/>
            <a:ext cx="2118839" cy="249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78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reed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read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blue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blue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7. brake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8. 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9. wood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10. would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11. 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8FE0F1-AB03-4D2D-88BD-74835BC8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35" y="1300888"/>
            <a:ext cx="2059284" cy="22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3EA55C-FFC9-4B52-8E9E-62B1952E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69" y="1872932"/>
            <a:ext cx="1666875" cy="22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5BB4B81-7AB4-448A-9B68-E26DDAF0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05" y="1746261"/>
            <a:ext cx="3445900" cy="194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1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F74E55-472B-468E-92CA-BEE7C333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640" y="2237174"/>
            <a:ext cx="2541235" cy="239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4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0B0930-7B29-43A1-B5B6-0A5BDA3B4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541" y="1855322"/>
            <a:ext cx="1869062" cy="260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2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stair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112C333-B43F-441D-9B3E-01FD21B5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268" y="2040139"/>
            <a:ext cx="1767543" cy="266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05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stair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aloud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5DFFBA-B288-44B3-A305-A3EAF392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803" y="2187775"/>
            <a:ext cx="2054566" cy="20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30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15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stair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aloud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18. allowed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C0E2B7-A4E2-412E-93B4-9C7A9AE8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54" y="2260313"/>
            <a:ext cx="1546354" cy="14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Possessive homophones.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22818" y="79909"/>
            <a:ext cx="6736022" cy="5566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Homophones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800" b="1" dirty="0">
                <a:latin typeface="Abadi" panose="020B0604020104020204" pitchFamily="34" charset="0"/>
                <a:ea typeface="+mj-ea"/>
                <a:cs typeface="+mj-cs"/>
              </a:rPr>
              <a:t>Homophones are words that sound similar to one another, but have different spellings and meanings.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355902" y="1393371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33399" y="1088886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23410" y="3346310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261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55170" y="317172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62647" y="1657623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12525" y="1657623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>
            <a:cxnSpLocks/>
          </p:cNvCxnSpPr>
          <p:nvPr/>
        </p:nvCxnSpPr>
        <p:spPr>
          <a:xfrm>
            <a:off x="2090057" y="1025058"/>
            <a:ext cx="0" cy="542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54EF61-2BC0-49F9-928D-18C5C85F7651}"/>
              </a:ext>
            </a:extLst>
          </p:cNvPr>
          <p:cNvCxnSpPr>
            <a:cxnSpLocks/>
          </p:cNvCxnSpPr>
          <p:nvPr/>
        </p:nvCxnSpPr>
        <p:spPr>
          <a:xfrm>
            <a:off x="5431970" y="949737"/>
            <a:ext cx="0" cy="6178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41389A8-76BE-4976-AF2E-E01FAA60BA72}"/>
              </a:ext>
            </a:extLst>
          </p:cNvPr>
          <p:cNvSpPr txBox="1"/>
          <p:nvPr/>
        </p:nvSpPr>
        <p:spPr>
          <a:xfrm>
            <a:off x="555170" y="2925121"/>
            <a:ext cx="9152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We put on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coats to play outside.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We </a:t>
            </a:r>
            <a:r>
              <a:rPr lang="en-US" altLang="ja-JP" sz="4000" b="1" dirty="0">
                <a:solidFill>
                  <a:srgbClr val="FF0000"/>
                </a:solidFill>
              </a:rPr>
              <a:t>are</a:t>
            </a:r>
            <a:r>
              <a:rPr lang="en-US" altLang="ja-JP" sz="4000" b="1" dirty="0"/>
              <a:t> going to play outside.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593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page.61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891345" y="268153"/>
            <a:ext cx="956338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Put it over </a:t>
            </a:r>
            <a:r>
              <a:rPr lang="en-US" altLang="ja-JP" sz="4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hats.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park later.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891345" y="268153"/>
            <a:ext cx="95633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Put it over </a:t>
            </a:r>
            <a:r>
              <a:rPr lang="en-US" altLang="ja-JP" sz="4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hats.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are (</a:t>
            </a:r>
            <a:r>
              <a:rPr kumimoji="1"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</a:p>
          <a:p>
            <a:r>
              <a:rPr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park later.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‘there’ ‘their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 or ‘they’re’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‘there’ ‘their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 or ‘they’re’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66A3BC-207B-408D-A948-6C06C40ECF82}"/>
              </a:ext>
            </a:extLst>
          </p:cNvPr>
          <p:cNvSpPr txBox="1"/>
          <p:nvPr/>
        </p:nvSpPr>
        <p:spPr>
          <a:xfrm>
            <a:off x="241144" y="1426029"/>
            <a:ext cx="1184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cut the cake now.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twins invited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friends to the party.</a:t>
            </a:r>
          </a:p>
          <a:p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is a spider on the ceiling.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was so cold they put on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coats.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Put the chairs back over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 Wednesday </a:t>
            </a:r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playing hocky.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9BBAA03-B9D7-4A93-B39B-BED893747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10" y="1428685"/>
            <a:ext cx="3414429" cy="228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531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‘there’ ‘their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 or ‘they’re’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‘there’ ‘their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 or ‘they’re’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66A3BC-207B-408D-A948-6C06C40ECF82}"/>
              </a:ext>
            </a:extLst>
          </p:cNvPr>
          <p:cNvSpPr txBox="1"/>
          <p:nvPr/>
        </p:nvSpPr>
        <p:spPr>
          <a:xfrm>
            <a:off x="241144" y="1077686"/>
            <a:ext cx="1184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boots when it rains.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by bus.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ready, we can go.</a:t>
            </a:r>
          </a:p>
          <a:p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is plenty of time before we leave.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got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out of the locker.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good, they will get a treat.</a:t>
            </a:r>
          </a:p>
          <a:p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are ten children with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parents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staying all day.</a:t>
            </a:r>
          </a:p>
        </p:txBody>
      </p:sp>
    </p:spTree>
    <p:extLst>
      <p:ext uri="{BB962C8B-B14F-4D97-AF65-F5344CB8AC3E}">
        <p14:creationId xmlns:p14="http://schemas.microsoft.com/office/powerpoint/2010/main" val="3735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you.</a:t>
            </a:r>
            <a:endParaRPr lang="en-US" altLang="ja-JP" sz="77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4BA300-E775-4C53-B115-DC49E70E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80" y="1363029"/>
            <a:ext cx="3277870" cy="234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50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8C19E3-3C67-421E-A8B5-43321C3E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90" y="1275413"/>
            <a:ext cx="1886266" cy="23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6C412-9811-4766-8263-BAE08701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24" y="501255"/>
            <a:ext cx="2423160" cy="24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4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A31F55-119A-4E48-BB81-56491FE7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51" y="1411789"/>
            <a:ext cx="2305353" cy="21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blew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1D556F-4A43-4925-9201-45997754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992" y="2106611"/>
            <a:ext cx="1922780" cy="203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91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blew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709951-EDCA-4FAD-8A16-23EA8C3A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43" y="1964887"/>
            <a:ext cx="3552126" cy="21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3438</TotalTime>
  <Words>741</Words>
  <Application>Microsoft Office PowerPoint</Application>
  <PresentationFormat>ワイド画面</PresentationFormat>
  <Paragraphs>225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205</cp:revision>
  <cp:lastPrinted>2022-03-02T22:46:45Z</cp:lastPrinted>
  <dcterms:created xsi:type="dcterms:W3CDTF">2021-03-28T09:30:35Z</dcterms:created>
  <dcterms:modified xsi:type="dcterms:W3CDTF">2023-07-27T00:55:00Z</dcterms:modified>
</cp:coreProperties>
</file>