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261" r:id="rId2"/>
    <p:sldId id="1874" r:id="rId3"/>
    <p:sldId id="2705" r:id="rId4"/>
    <p:sldId id="2738" r:id="rId5"/>
    <p:sldId id="2741" r:id="rId6"/>
    <p:sldId id="2461" r:id="rId7"/>
    <p:sldId id="297" r:id="rId8"/>
    <p:sldId id="1523" r:id="rId9"/>
    <p:sldId id="1521" r:id="rId10"/>
    <p:sldId id="1522" r:id="rId11"/>
    <p:sldId id="1148" r:id="rId12"/>
    <p:sldId id="2756" r:id="rId13"/>
    <p:sldId id="2791" r:id="rId14"/>
    <p:sldId id="785" r:id="rId15"/>
    <p:sldId id="2016" r:id="rId16"/>
    <p:sldId id="2306" r:id="rId17"/>
    <p:sldId id="1660" r:id="rId18"/>
    <p:sldId id="2823" r:id="rId19"/>
    <p:sldId id="2824" r:id="rId20"/>
    <p:sldId id="2825" r:id="rId21"/>
    <p:sldId id="2826" r:id="rId22"/>
    <p:sldId id="2827" r:id="rId23"/>
    <p:sldId id="2828" r:id="rId24"/>
    <p:sldId id="2829" r:id="rId25"/>
    <p:sldId id="2830" r:id="rId26"/>
    <p:sldId id="2831" r:id="rId27"/>
    <p:sldId id="2832" r:id="rId28"/>
    <p:sldId id="2833" r:id="rId29"/>
    <p:sldId id="1562" r:id="rId30"/>
    <p:sldId id="2802" r:id="rId31"/>
    <p:sldId id="2803" r:id="rId32"/>
    <p:sldId id="2834" r:id="rId33"/>
    <p:sldId id="2804" r:id="rId34"/>
    <p:sldId id="2835" r:id="rId35"/>
    <p:sldId id="2805" r:id="rId36"/>
    <p:sldId id="2836" r:id="rId37"/>
    <p:sldId id="1621" r:id="rId3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80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05D46-CD33-4C78-91EE-D34F5DA0B5C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3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512568" y="2613649"/>
            <a:ext cx="7532895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3b-23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    stare        aloud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whether      stair         allowed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56480B-1327-4155-9369-FE7F8A9B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7" y="714703"/>
            <a:ext cx="3445900" cy="194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7CBF81-6BD0-49F4-8EA2-11E5132B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6" y="3696632"/>
            <a:ext cx="2541235" cy="23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762859B-9124-457F-80C9-D81402B0F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197" y="200142"/>
            <a:ext cx="1869062" cy="26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2C43929-41F8-4604-A165-8F9AF188F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197" y="3429000"/>
            <a:ext cx="1767543" cy="266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81634D-ED37-41E6-BD9C-D40B4E165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330" y="389580"/>
            <a:ext cx="2402634" cy="24187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3A5345-DCFD-432A-BB96-A64AD0901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758" y="3751709"/>
            <a:ext cx="2372694" cy="2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C9ECB3A-37AC-43E0-ACB6-E71FB939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65" y="232127"/>
            <a:ext cx="1952041" cy="130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A15E959-ED78-4F47-AB19-8F0AB89F0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9" y="125254"/>
            <a:ext cx="1143265" cy="141479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65AB021-16B2-4376-A924-115DFCE71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381" y="158682"/>
            <a:ext cx="1289765" cy="1216274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F4A6C5E-F6AC-4CD0-8295-A8D7C1097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026" y="210356"/>
            <a:ext cx="1798737" cy="128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3C30F32-40C3-4EFE-BFFF-1F572271D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166" y="135874"/>
            <a:ext cx="1420478" cy="145476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0858340-5F44-4175-BF8D-BCD07B96A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1643" y="168950"/>
            <a:ext cx="1292613" cy="137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5276647-AC6D-40B7-A76E-769F45399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899" y="2445530"/>
            <a:ext cx="2197491" cy="130791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72798AB7-EC88-4141-824E-66EDCA98BB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078" y="2342055"/>
            <a:ext cx="1674749" cy="156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FA5715C-5B52-44EF-8BFF-0B33C07B5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7101" y="2199321"/>
            <a:ext cx="1580802" cy="170199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53965435-6A31-4E3C-89D7-8297017785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80" y="2558231"/>
            <a:ext cx="1569619" cy="102008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3FDE535-1E9B-4511-A2E6-8FF6C73198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8823" y="2207542"/>
            <a:ext cx="1554529" cy="183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99042778-D3BC-4C56-AA49-91C1D4C812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2263" y="2363141"/>
            <a:ext cx="1027296" cy="137435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C5868DB-7544-4EC8-92E9-02856FCD1A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7133" y="4864231"/>
            <a:ext cx="2029495" cy="114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44352FBA-CA1B-4891-B03C-13C3C9FD1E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3371" y="4509695"/>
            <a:ext cx="1236439" cy="172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71B5765-BF8B-4042-A991-6E32087E93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020" y="4573014"/>
            <a:ext cx="1552678" cy="156309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F5C83FD-8CEC-4E46-98FE-ECFB476CB0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8680" y="4535798"/>
            <a:ext cx="1754462" cy="165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85646D6E-3A67-4919-AD88-2382F42FA9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89255" y="4499666"/>
            <a:ext cx="1181791" cy="178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A1EA12AB-F8D9-429B-8663-2500324801F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70233" y="4759877"/>
            <a:ext cx="1338715" cy="1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Draw the correct picture.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cell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leak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cymbal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sell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leak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symbol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101" y="2037886"/>
            <a:ext cx="54869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4FFF0A6-2002-4D3A-8313-0777E063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666" y="4776808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am reading a book about reeds.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wind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am reading a book about reeds.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wind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book about reeds.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wind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0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Possessive homophones.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about reeds.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wind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0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reeds.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wind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54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wind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5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blew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87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clouds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0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across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1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blue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9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55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 reading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book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reeds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wind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clouds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sky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2050" name="Picture 2" descr="book reeds plant に対する画像結果">
            <a:extLst>
              <a:ext uri="{FF2B5EF4-FFF2-40B4-BE49-F238E27FC236}">
                <a16:creationId xmlns:a16="http://schemas.microsoft.com/office/drawing/2014/main" id="{E0DC2652-C67C-4EB8-AFE1-4F378AF9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396240"/>
            <a:ext cx="3512741" cy="207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ue sky cloud に対する画像結果">
            <a:extLst>
              <a:ext uri="{FF2B5EF4-FFF2-40B4-BE49-F238E27FC236}">
                <a16:creationId xmlns:a16="http://schemas.microsoft.com/office/drawing/2014/main" id="{3909AC08-AD1A-455B-A45B-1CAE144E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39" y="2678807"/>
            <a:ext cx="3387133" cy="19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1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22818" y="79909"/>
            <a:ext cx="6736022" cy="5566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Homophones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800" b="1" dirty="0">
                <a:latin typeface="Abadi" panose="020B0604020104020204" pitchFamily="34" charset="0"/>
                <a:ea typeface="+mj-ea"/>
                <a:cs typeface="+mj-cs"/>
              </a:rPr>
              <a:t>Homophones are words that sound similar to one another, but have different spellings and meanings.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355902" y="1393371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8F3681-2FF5-48A8-8FB2-978176F73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3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>
                <a:latin typeface="+mj-lt"/>
                <a:ea typeface="+mj-ea"/>
                <a:cs typeface="+mj-cs"/>
              </a:rPr>
              <a:t>1.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>
                <a:latin typeface="+mj-lt"/>
                <a:ea typeface="+mj-ea"/>
                <a:cs typeface="+mj-cs"/>
              </a:rPr>
              <a:t>I hope I write the right words.</a:t>
            </a:r>
            <a:endParaRPr kumimoji="1" lang="en-US" altLang="ja-JP" sz="5400" b="1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8F3681-2FF5-48A8-8FB2-978176F73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0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1001684" y="170412"/>
            <a:ext cx="10178934" cy="2007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exclaim children school に対する画像結果">
            <a:extLst>
              <a:ext uri="{FF2B5EF4-FFF2-40B4-BE49-F238E27FC236}">
                <a16:creationId xmlns:a16="http://schemas.microsoft.com/office/drawing/2014/main" id="{5DE56E01-E253-4A84-9302-FBF328C3F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2" b="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n see sea に対する画像結果">
            <a:extLst>
              <a:ext uri="{FF2B5EF4-FFF2-40B4-BE49-F238E27FC236}">
                <a16:creationId xmlns:a16="http://schemas.microsoft.com/office/drawing/2014/main" id="{71BB2DDC-B868-4810-B488-E003F74B9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r="2" b="2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31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1001684" y="170412"/>
            <a:ext cx="10178934" cy="2007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“I can see the sea,” shouted the children excitedly.</a:t>
            </a:r>
            <a:endParaRPr kumimoji="1" lang="en-US" altLang="ja-JP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exclaim children school に対する画像結果">
            <a:extLst>
              <a:ext uri="{FF2B5EF4-FFF2-40B4-BE49-F238E27FC236}">
                <a16:creationId xmlns:a16="http://schemas.microsoft.com/office/drawing/2014/main" id="{5DE56E01-E253-4A84-9302-FBF328C3F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2" b="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n see sea に対する画像結果">
            <a:extLst>
              <a:ext uri="{FF2B5EF4-FFF2-40B4-BE49-F238E27FC236}">
                <a16:creationId xmlns:a16="http://schemas.microsoft.com/office/drawing/2014/main" id="{71BB2DDC-B868-4810-B488-E003F74B9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r="2" b="2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 to forest に対する画像結果">
            <a:extLst>
              <a:ext uri="{FF2B5EF4-FFF2-40B4-BE49-F238E27FC236}">
                <a16:creationId xmlns:a16="http://schemas.microsoft.com/office/drawing/2014/main" id="{2BBE0B83-8CA9-41FA-9450-1D67C44CF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11021"/>
          <a:stretch/>
        </p:blipFill>
        <p:spPr bwMode="auto">
          <a:xfrm>
            <a:off x="0" y="21657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8106242" y="3193014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8026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 to forest に対する画像結果">
            <a:extLst>
              <a:ext uri="{FF2B5EF4-FFF2-40B4-BE49-F238E27FC236}">
                <a16:creationId xmlns:a16="http://schemas.microsoft.com/office/drawing/2014/main" id="{2BBE0B83-8CA9-41FA-9450-1D67C44CF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11021"/>
          <a:stretch/>
        </p:blipFill>
        <p:spPr bwMode="auto">
          <a:xfrm>
            <a:off x="0" y="21657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8106242" y="3193014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3. “I would like to go to the wood,” declared Tim.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33399" y="1088886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23410" y="3346310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>
              <a:solidFill>
                <a:srgbClr val="0070C0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61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B16B66-9C6B-4652-91C2-A719342EB0AD}"/>
              </a:ext>
            </a:extLst>
          </p:cNvPr>
          <p:cNvSpPr txBox="1"/>
          <p:nvPr/>
        </p:nvSpPr>
        <p:spPr>
          <a:xfrm>
            <a:off x="555170" y="317172"/>
            <a:ext cx="1086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putting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books on the table.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7033F-F402-4DC6-8B80-F414F5F221BD}"/>
              </a:ext>
            </a:extLst>
          </p:cNvPr>
          <p:cNvSpPr txBox="1"/>
          <p:nvPr/>
        </p:nvSpPr>
        <p:spPr>
          <a:xfrm>
            <a:off x="1562647" y="1657623"/>
            <a:ext cx="1618162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verb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i="1" dirty="0">
                <a:latin typeface="Abadi" panose="020B0604020104020204" pitchFamily="34" charset="0"/>
                <a:ea typeface="+mj-ea"/>
                <a:cs typeface="+mj-cs"/>
              </a:rPr>
              <a:t>to be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0E92E-9933-4695-A9E5-4020B7D32071}"/>
              </a:ext>
            </a:extLst>
          </p:cNvPr>
          <p:cNvSpPr txBox="1"/>
          <p:nvPr/>
        </p:nvSpPr>
        <p:spPr>
          <a:xfrm>
            <a:off x="4412525" y="1657623"/>
            <a:ext cx="2456364" cy="921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Abadi" panose="020B0604020104020204" pitchFamily="34" charset="0"/>
                <a:ea typeface="+mj-ea"/>
                <a:cs typeface="+mj-cs"/>
              </a:rPr>
              <a:t>possessive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adjectives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156F42E-98F1-4611-93BA-FBDF2D52D2B0}"/>
              </a:ext>
            </a:extLst>
          </p:cNvPr>
          <p:cNvCxnSpPr>
            <a:cxnSpLocks/>
          </p:cNvCxnSpPr>
          <p:nvPr/>
        </p:nvCxnSpPr>
        <p:spPr>
          <a:xfrm>
            <a:off x="2090057" y="1025058"/>
            <a:ext cx="0" cy="542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54EF61-2BC0-49F9-928D-18C5C85F7651}"/>
              </a:ext>
            </a:extLst>
          </p:cNvPr>
          <p:cNvCxnSpPr>
            <a:cxnSpLocks/>
          </p:cNvCxnSpPr>
          <p:nvPr/>
        </p:nvCxnSpPr>
        <p:spPr>
          <a:xfrm>
            <a:off x="5431970" y="949737"/>
            <a:ext cx="0" cy="6178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1389A8-76BE-4976-AF2E-E01FAA60BA72}"/>
              </a:ext>
            </a:extLst>
          </p:cNvPr>
          <p:cNvSpPr txBox="1"/>
          <p:nvPr/>
        </p:nvSpPr>
        <p:spPr>
          <a:xfrm>
            <a:off x="555170" y="2925121"/>
            <a:ext cx="9152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We put on 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our</a:t>
            </a:r>
            <a:r>
              <a:rPr kumimoji="1" lang="en-US" altLang="ja-JP" sz="4000" b="1" dirty="0"/>
              <a:t> coats to play outside.</a:t>
            </a:r>
          </a:p>
          <a:p>
            <a:endParaRPr kumimoji="1" lang="en-US" altLang="ja-JP" sz="4000" b="1" dirty="0"/>
          </a:p>
          <a:p>
            <a:r>
              <a:rPr lang="en-US" altLang="ja-JP" sz="4000" b="1" dirty="0"/>
              <a:t>We </a:t>
            </a:r>
            <a:r>
              <a:rPr lang="en-US" altLang="ja-JP" sz="4000" b="1" dirty="0">
                <a:solidFill>
                  <a:srgbClr val="FF0000"/>
                </a:solidFill>
              </a:rPr>
              <a:t>are</a:t>
            </a:r>
            <a:r>
              <a:rPr lang="en-US" altLang="ja-JP" sz="4000" b="1" dirty="0"/>
              <a:t> going to play outside.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4593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1574275" y="577211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hair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6096000" y="577212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hare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air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hair に対する画像結果">
            <a:extLst>
              <a:ext uri="{FF2B5EF4-FFF2-40B4-BE49-F238E27FC236}">
                <a16:creationId xmlns:a16="http://schemas.microsoft.com/office/drawing/2014/main" id="{516FA92E-479F-4C62-9EAE-AD6FD342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32" y="2116094"/>
            <a:ext cx="2657475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e に対する画像結果">
            <a:extLst>
              <a:ext uri="{FF2B5EF4-FFF2-40B4-BE49-F238E27FC236}">
                <a16:creationId xmlns:a16="http://schemas.microsoft.com/office/drawing/2014/main" id="{6362F87F-F661-4D6E-8929-0AFB4A1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90" y="2630440"/>
            <a:ext cx="3729790" cy="2597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Homophones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reed        sum           blue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read        some          blew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53F100-C278-4A79-B98A-6B7824236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69" y="259642"/>
            <a:ext cx="3414429" cy="228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261DB6B-4D2A-49C0-9A3F-83252656C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3" y="3614313"/>
            <a:ext cx="3277870" cy="234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F09481-9CB0-4925-81C6-51F8D89B5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0" y="384162"/>
            <a:ext cx="1886266" cy="23342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E32A6E-2701-41EB-A86E-035AA5431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032" y="3436908"/>
            <a:ext cx="2423160" cy="24816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399D617-9679-47B0-B63A-FDC6B64D5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069" y="323769"/>
            <a:ext cx="2305353" cy="21739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A45162-278A-4CC0-A95F-A631363E0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5356" y="3831239"/>
            <a:ext cx="1922780" cy="203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brake        wood          ate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        would         eight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D5B906-E984-4A3A-A3A5-44C03319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344431"/>
            <a:ext cx="3552126" cy="21141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3A161D3-8F6B-471F-AD71-CE893357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3787280"/>
            <a:ext cx="3304222" cy="21473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CD1D09-7832-4CC4-BA0F-9D8C9F78C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2925"/>
            <a:ext cx="2506101" cy="23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1AB45C0-92A5-401B-A072-26E6814A2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237" y="3437460"/>
            <a:ext cx="2118839" cy="249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175725-D2B7-4FDB-8AA6-AD572626A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360" y="192925"/>
            <a:ext cx="2059284" cy="22171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C5E79E-28B9-4B22-9245-2C8546C3D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095" y="3539686"/>
            <a:ext cx="1666875" cy="22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3422</TotalTime>
  <Words>480</Words>
  <Application>Microsoft Office PowerPoint</Application>
  <PresentationFormat>ワイド画面</PresentationFormat>
  <Paragraphs>154</Paragraphs>
  <Slides>37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205</cp:revision>
  <cp:lastPrinted>2022-03-02T22:46:45Z</cp:lastPrinted>
  <dcterms:created xsi:type="dcterms:W3CDTF">2021-03-28T09:30:35Z</dcterms:created>
  <dcterms:modified xsi:type="dcterms:W3CDTF">2023-07-27T00:28:22Z</dcterms:modified>
</cp:coreProperties>
</file>