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261" r:id="rId2"/>
    <p:sldId id="2601" r:id="rId3"/>
    <p:sldId id="2688" r:id="rId4"/>
    <p:sldId id="2822" r:id="rId5"/>
    <p:sldId id="2821" r:id="rId6"/>
    <p:sldId id="2820" r:id="rId7"/>
    <p:sldId id="2819" r:id="rId8"/>
    <p:sldId id="2818" r:id="rId9"/>
    <p:sldId id="2817" r:id="rId10"/>
    <p:sldId id="2816" r:id="rId11"/>
    <p:sldId id="2815" r:id="rId12"/>
    <p:sldId id="2814" r:id="rId13"/>
    <p:sldId id="2813" r:id="rId14"/>
    <p:sldId id="2812" r:id="rId15"/>
    <p:sldId id="2811" r:id="rId16"/>
    <p:sldId id="2810" r:id="rId17"/>
    <p:sldId id="2809" r:id="rId18"/>
    <p:sldId id="2808" r:id="rId19"/>
    <p:sldId id="2807" r:id="rId20"/>
    <p:sldId id="2806" r:id="rId21"/>
    <p:sldId id="1874" r:id="rId22"/>
    <p:sldId id="2671" r:id="rId23"/>
    <p:sldId id="2706" r:id="rId24"/>
    <p:sldId id="2722" r:id="rId25"/>
    <p:sldId id="2721" r:id="rId26"/>
    <p:sldId id="2720" r:id="rId27"/>
    <p:sldId id="2719" r:id="rId28"/>
    <p:sldId id="2718" r:id="rId29"/>
    <p:sldId id="2717" r:id="rId30"/>
    <p:sldId id="2716" r:id="rId31"/>
    <p:sldId id="2715" r:id="rId32"/>
    <p:sldId id="2725" r:id="rId33"/>
    <p:sldId id="2714" r:id="rId34"/>
    <p:sldId id="2724" r:id="rId35"/>
    <p:sldId id="2723" r:id="rId36"/>
    <p:sldId id="2713" r:id="rId37"/>
    <p:sldId id="2712" r:id="rId38"/>
    <p:sldId id="2711" r:id="rId39"/>
    <p:sldId id="2710" r:id="rId40"/>
    <p:sldId id="2709" r:id="rId41"/>
    <p:sldId id="2708" r:id="rId42"/>
    <p:sldId id="2707" r:id="rId43"/>
    <p:sldId id="2726" r:id="rId44"/>
    <p:sldId id="2729" r:id="rId45"/>
    <p:sldId id="2737" r:id="rId46"/>
    <p:sldId id="2736" r:id="rId47"/>
    <p:sldId id="2735" r:id="rId48"/>
    <p:sldId id="2734" r:id="rId49"/>
    <p:sldId id="2733" r:id="rId50"/>
    <p:sldId id="2732" r:id="rId51"/>
    <p:sldId id="2731" r:id="rId52"/>
    <p:sldId id="2730" r:id="rId53"/>
    <p:sldId id="2727" r:id="rId54"/>
    <p:sldId id="2728" r:id="rId55"/>
    <p:sldId id="2705" r:id="rId56"/>
    <p:sldId id="2738" r:id="rId57"/>
    <p:sldId id="2740" r:id="rId58"/>
    <p:sldId id="2739" r:id="rId59"/>
    <p:sldId id="2742" r:id="rId60"/>
    <p:sldId id="2744" r:id="rId61"/>
    <p:sldId id="2743" r:id="rId62"/>
    <p:sldId id="2741" r:id="rId63"/>
    <p:sldId id="2755" r:id="rId64"/>
    <p:sldId id="2758" r:id="rId65"/>
    <p:sldId id="2766" r:id="rId66"/>
    <p:sldId id="2765" r:id="rId67"/>
    <p:sldId id="2764" r:id="rId68"/>
    <p:sldId id="2763" r:id="rId69"/>
    <p:sldId id="2762" r:id="rId70"/>
    <p:sldId id="2761" r:id="rId71"/>
    <p:sldId id="2760" r:id="rId72"/>
    <p:sldId id="2759" r:id="rId73"/>
    <p:sldId id="2767" r:id="rId74"/>
    <p:sldId id="2775" r:id="rId75"/>
    <p:sldId id="2774" r:id="rId76"/>
    <p:sldId id="2773" r:id="rId77"/>
    <p:sldId id="2772" r:id="rId78"/>
    <p:sldId id="2771" r:id="rId79"/>
    <p:sldId id="2770" r:id="rId80"/>
    <p:sldId id="2769" r:id="rId81"/>
    <p:sldId id="2768" r:id="rId82"/>
    <p:sldId id="1621" r:id="rId8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6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5824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05D46-CD33-4C78-91EE-D34F5DA0B5C0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72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528897" y="2586400"/>
            <a:ext cx="750023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3b-22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45F658-6084-4FE7-940C-B3F39641A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21" y="2022361"/>
            <a:ext cx="2032467" cy="18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0EE0AE-A32C-49ED-A42A-7F3BE1AF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53" y="1699274"/>
            <a:ext cx="1701381" cy="19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740F02-6DC9-49A9-8D95-C80C915C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52" y="1550824"/>
            <a:ext cx="2029948" cy="18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7AC04A-DB12-45C0-AED3-F22B6763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73" y="290197"/>
            <a:ext cx="2320716" cy="4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9ED208A-293D-4FA0-A5E5-C033583D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432" y="2140069"/>
            <a:ext cx="2933594" cy="229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56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auburn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930A87-A7B2-4CC0-B751-06C7E602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20" y="1547696"/>
            <a:ext cx="1843657" cy="270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73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auburn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awkward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81D456-3AA6-400E-8C3C-28295AC8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052" y="2131272"/>
            <a:ext cx="2215602" cy="23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5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auburn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awkward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alternative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297BF2B-F859-4833-AD62-FA671AA6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773" y="2717246"/>
            <a:ext cx="1585040" cy="17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1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auburn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awkward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alternative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audition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4C6950-00A2-4B67-850E-1C196DA9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546" y="3169752"/>
            <a:ext cx="2351315" cy="176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55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auburn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awkward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alternative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audition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altogether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CBE172C-0183-4994-90C7-7BE5B439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721" y="3766900"/>
            <a:ext cx="2668974" cy="18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47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508171" y="2824920"/>
            <a:ext cx="6437828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29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auburn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awkward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alternative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audition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altogether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18. awesome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drawn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laundry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dawdle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already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launch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FA8E710-4870-46AB-ABD8-6F0AFB0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339" y="190304"/>
            <a:ext cx="1316177" cy="10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10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914401" y="316583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5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/>
              <a:t> </a:t>
            </a:r>
            <a:r>
              <a:rPr lang="en-US" altLang="ja-JP" sz="4000" b="1" dirty="0"/>
              <a:t> 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solidFill>
                <a:srgbClr val="FF66FF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98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 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54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 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50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 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93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310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lang="en-US" altLang="ja-JP" sz="4000" b="1" dirty="0"/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86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lang="en-US" altLang="ja-JP" sz="4000" b="1" dirty="0"/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33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DF3B5F1-B5C9-4227-BAFC-845445D9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30" y="501255"/>
            <a:ext cx="1635554" cy="161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71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06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06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100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15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914401" y="316583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39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12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21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his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43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his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hers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347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his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hers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its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183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0D2EEF-B785-4D7F-8C4E-A448C793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911" y="304716"/>
            <a:ext cx="3990378" cy="210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088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his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hers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its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ours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34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his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hers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its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51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56210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642566" y="1960171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1084943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6254926" y="123452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FF66FF"/>
                </a:solidFill>
                <a:latin typeface="Abadi" panose="020B0604020104020204" pitchFamily="34" charset="0"/>
                <a:ea typeface="+mj-ea"/>
                <a:cs typeface="+mj-cs"/>
              </a:rPr>
              <a:t>pronouns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676205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66FF"/>
                </a:solidFill>
              </a:rPr>
              <a:t>mine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his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hers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its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ours</a:t>
            </a:r>
          </a:p>
          <a:p>
            <a:r>
              <a:rPr lang="en-US" altLang="ja-JP" sz="4000" b="1" dirty="0">
                <a:solidFill>
                  <a:srgbClr val="FF66FF"/>
                </a:solidFill>
              </a:rPr>
              <a:t> yours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</a:rPr>
              <a:t> theirs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1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irregular verb </a:t>
            </a:r>
            <a:r>
              <a:rPr lang="en-US" altLang="ja-JP" sz="100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100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5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    	tall.</a:t>
            </a:r>
          </a:p>
          <a:p>
            <a:r>
              <a:rPr kumimoji="1" lang="en-US" altLang="ja-JP" sz="4000" b="1" dirty="0"/>
              <a:t> You     	tall.</a:t>
            </a:r>
          </a:p>
          <a:p>
            <a:r>
              <a:rPr lang="en-US" altLang="ja-JP" sz="4000" b="1" dirty="0"/>
              <a:t> He       	tall.</a:t>
            </a:r>
          </a:p>
          <a:p>
            <a:r>
              <a:rPr kumimoji="1" lang="en-US" altLang="ja-JP" sz="4000" b="1" dirty="0"/>
              <a:t> She      	tall.</a:t>
            </a:r>
          </a:p>
          <a:p>
            <a:r>
              <a:rPr lang="en-US" altLang="ja-JP" sz="4000" b="1" dirty="0"/>
              <a:t> It          	tall.</a:t>
            </a:r>
          </a:p>
          <a:p>
            <a:r>
              <a:rPr kumimoji="1" lang="en-US" altLang="ja-JP" sz="4000" b="1" dirty="0"/>
              <a:t> We      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07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   	tall.</a:t>
            </a:r>
          </a:p>
          <a:p>
            <a:r>
              <a:rPr lang="en-US" altLang="ja-JP" sz="4000" b="1" dirty="0"/>
              <a:t> He       	tall.</a:t>
            </a:r>
          </a:p>
          <a:p>
            <a:r>
              <a:rPr kumimoji="1" lang="en-US" altLang="ja-JP" sz="4000" b="1" dirty="0"/>
              <a:t> She      	tall.</a:t>
            </a:r>
          </a:p>
          <a:p>
            <a:r>
              <a:rPr lang="en-US" altLang="ja-JP" sz="4000" b="1" dirty="0"/>
              <a:t> It          	tall.</a:t>
            </a:r>
          </a:p>
          <a:p>
            <a:r>
              <a:rPr kumimoji="1" lang="en-US" altLang="ja-JP" sz="4000" b="1" dirty="0"/>
              <a:t> We      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77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   	tall.</a:t>
            </a:r>
          </a:p>
          <a:p>
            <a:r>
              <a:rPr kumimoji="1" lang="en-US" altLang="ja-JP" sz="4000" b="1" dirty="0"/>
              <a:t> She      	tall.</a:t>
            </a:r>
          </a:p>
          <a:p>
            <a:r>
              <a:rPr lang="en-US" altLang="ja-JP" sz="4000" b="1" dirty="0"/>
              <a:t> It          	tall.</a:t>
            </a:r>
          </a:p>
          <a:p>
            <a:r>
              <a:rPr kumimoji="1" lang="en-US" altLang="ja-JP" sz="4000" b="1" dirty="0"/>
              <a:t> We      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57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    	tall.</a:t>
            </a:r>
          </a:p>
          <a:p>
            <a:r>
              <a:rPr lang="en-US" altLang="ja-JP" sz="4000" b="1" dirty="0"/>
              <a:t> It          	tall.</a:t>
            </a:r>
          </a:p>
          <a:p>
            <a:r>
              <a:rPr kumimoji="1" lang="en-US" altLang="ja-JP" sz="4000" b="1" dirty="0"/>
              <a:t> We      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99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    	tall.</a:t>
            </a:r>
          </a:p>
          <a:p>
            <a:r>
              <a:rPr kumimoji="1" lang="en-US" altLang="ja-JP" sz="4000" b="1" dirty="0"/>
              <a:t> We      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13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We      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71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4E247C-D560-4F9C-A46D-525C3D6A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15" y="501255"/>
            <a:ext cx="1751455" cy="262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907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We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You    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20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We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You 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They   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44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We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You 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They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5566408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6788871" y="730707"/>
            <a:ext cx="3864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We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You 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They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98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5566408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r>
              <a:rPr lang="en-US" altLang="ja-JP" sz="48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919965" y="1873086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0F4C3F-C5E6-43A7-A44D-79CD131463BD}"/>
              </a:ext>
            </a:extLst>
          </p:cNvPr>
          <p:cNvSpPr txBox="1"/>
          <p:nvPr/>
        </p:nvSpPr>
        <p:spPr>
          <a:xfrm>
            <a:off x="6788871" y="730707"/>
            <a:ext cx="3864427" cy="557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my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your</a:t>
            </a:r>
            <a:r>
              <a:rPr lang="en-US" altLang="ja-JP" sz="4000" b="1" dirty="0"/>
              <a:t>	pen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</a:rPr>
              <a:t> his </a:t>
            </a:r>
            <a:r>
              <a:rPr kumimoji="1" lang="en-US" altLang="ja-JP" sz="4000" b="1" dirty="0"/>
              <a:t>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her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  <a:endParaRPr kumimoji="1" lang="en-US" altLang="ja-JP" sz="4000" b="1" dirty="0"/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its</a:t>
            </a:r>
            <a:r>
              <a:rPr lang="en-US" altLang="ja-JP" sz="4000" b="1" dirty="0"/>
              <a:t> 		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	</a:t>
            </a:r>
            <a:r>
              <a:rPr lang="en-US" altLang="ja-JP" sz="4000" b="1" dirty="0"/>
              <a:t>pen</a:t>
            </a:r>
          </a:p>
          <a:p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your</a:t>
            </a:r>
            <a:r>
              <a:rPr kumimoji="1" lang="en-US" altLang="ja-JP" sz="4000" b="1" dirty="0"/>
              <a:t> 	pen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their</a:t>
            </a:r>
            <a:r>
              <a:rPr lang="en-US" altLang="ja-JP" sz="4000" b="1" dirty="0"/>
              <a:t> 	pen</a:t>
            </a:r>
            <a:endParaRPr kumimoji="1" lang="en-US" altLang="ja-JP" sz="4000" b="1" dirty="0"/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63A7D-B662-472C-AE2D-C4AB03826796}"/>
              </a:ext>
            </a:extLst>
          </p:cNvPr>
          <p:cNvSpPr txBox="1"/>
          <p:nvPr/>
        </p:nvSpPr>
        <p:spPr>
          <a:xfrm>
            <a:off x="177981" y="47938"/>
            <a:ext cx="6309355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  <a:r>
              <a:rPr lang="en-US" altLang="ja-JP" sz="48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8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77408-D7C0-4287-887C-DD739AAAD428}"/>
              </a:ext>
            </a:extLst>
          </p:cNvPr>
          <p:cNvSpPr txBox="1"/>
          <p:nvPr/>
        </p:nvSpPr>
        <p:spPr>
          <a:xfrm>
            <a:off x="612863" y="730707"/>
            <a:ext cx="4307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/>
              <a:t> I 	   </a:t>
            </a:r>
            <a:r>
              <a:rPr lang="en-US" altLang="ja-JP" sz="4000" b="1" dirty="0">
                <a:solidFill>
                  <a:srgbClr val="FF0000"/>
                </a:solidFill>
              </a:rPr>
              <a:t>am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You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He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She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is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It      </a:t>
            </a:r>
            <a:r>
              <a:rPr lang="en-US" altLang="ja-JP" sz="4000" b="1" dirty="0">
                <a:solidFill>
                  <a:srgbClr val="FF0000"/>
                </a:solidFill>
              </a:rPr>
              <a:t>is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We  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sz="4000" b="1" dirty="0"/>
              <a:t> You 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	tall.</a:t>
            </a:r>
          </a:p>
          <a:p>
            <a:r>
              <a:rPr kumimoji="1" lang="en-US" altLang="ja-JP" sz="4000" b="1" dirty="0"/>
              <a:t> They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are</a:t>
            </a:r>
            <a:r>
              <a:rPr kumimoji="1" lang="en-US" altLang="ja-JP" sz="4000" b="1" dirty="0"/>
              <a:t> 	tall.</a:t>
            </a:r>
          </a:p>
          <a:p>
            <a:r>
              <a:rPr lang="en-US" altLang="ja-JP" dirty="0"/>
              <a:t> 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28EF385-C567-440C-992D-512BD2390A32}"/>
              </a:ext>
            </a:extLst>
          </p:cNvPr>
          <p:cNvSpPr/>
          <p:nvPr/>
        </p:nvSpPr>
        <p:spPr>
          <a:xfrm>
            <a:off x="6788871" y="3788229"/>
            <a:ext cx="1262566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B1548ED-D4EE-4A70-B2FD-93D85C3287D5}"/>
              </a:ext>
            </a:extLst>
          </p:cNvPr>
          <p:cNvSpPr/>
          <p:nvPr/>
        </p:nvSpPr>
        <p:spPr>
          <a:xfrm>
            <a:off x="1879414" y="1347483"/>
            <a:ext cx="1262566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9538028-7FD7-42A9-B173-35EA857E945B}"/>
              </a:ext>
            </a:extLst>
          </p:cNvPr>
          <p:cNvSpPr/>
          <p:nvPr/>
        </p:nvSpPr>
        <p:spPr>
          <a:xfrm>
            <a:off x="1879414" y="3788229"/>
            <a:ext cx="1262566" cy="19884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98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22818" y="79909"/>
            <a:ext cx="6736022" cy="5566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Homophones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800" b="1" dirty="0">
                <a:latin typeface="Abadi" panose="020B0604020104020204" pitchFamily="34" charset="0"/>
                <a:ea typeface="+mj-ea"/>
                <a:cs typeface="+mj-cs"/>
              </a:rPr>
              <a:t>Homophones are words that sound similar to one another, but have different spellings and meanings.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355902" y="1393371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33399" y="1088886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23410" y="3346310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61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33399" y="1088886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02779" y="3346310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0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23410" y="3346310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/>
          <p:nvPr/>
        </p:nvCxnSpPr>
        <p:spPr>
          <a:xfrm>
            <a:off x="2057400" y="1796772"/>
            <a:ext cx="0" cy="1386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6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33399" y="1088886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02779" y="3346310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</a:t>
            </a:r>
            <a:r>
              <a:rPr lang="en-US" altLang="ja-JP" sz="4000" b="1" i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23410" y="3346310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/>
          <p:nvPr/>
        </p:nvCxnSpPr>
        <p:spPr>
          <a:xfrm>
            <a:off x="2057400" y="1796772"/>
            <a:ext cx="0" cy="1386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/>
          <p:nvPr/>
        </p:nvCxnSpPr>
        <p:spPr>
          <a:xfrm>
            <a:off x="5355771" y="1796772"/>
            <a:ext cx="0" cy="13862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55170" y="317172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62647" y="1657623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12525" y="1657623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>
            <a:cxnSpLocks/>
          </p:cNvCxnSpPr>
          <p:nvPr/>
        </p:nvCxnSpPr>
        <p:spPr>
          <a:xfrm>
            <a:off x="2090057" y="1025058"/>
            <a:ext cx="0" cy="542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>
            <a:cxnSpLocks/>
          </p:cNvCxnSpPr>
          <p:nvPr/>
        </p:nvCxnSpPr>
        <p:spPr>
          <a:xfrm>
            <a:off x="5431970" y="949737"/>
            <a:ext cx="0" cy="617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0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479F6E-F120-4763-8C7E-7DD770FD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40" y="1816768"/>
            <a:ext cx="4430633" cy="11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34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55170" y="317172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62647" y="1657623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12525" y="1657623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>
            <a:cxnSpLocks/>
          </p:cNvCxnSpPr>
          <p:nvPr/>
        </p:nvCxnSpPr>
        <p:spPr>
          <a:xfrm>
            <a:off x="2090057" y="1025058"/>
            <a:ext cx="0" cy="542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>
            <a:cxnSpLocks/>
          </p:cNvCxnSpPr>
          <p:nvPr/>
        </p:nvCxnSpPr>
        <p:spPr>
          <a:xfrm>
            <a:off x="5431970" y="949737"/>
            <a:ext cx="0" cy="617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1389A8-76BE-4976-AF2E-E01FAA60BA72}"/>
              </a:ext>
            </a:extLst>
          </p:cNvPr>
          <p:cNvSpPr txBox="1"/>
          <p:nvPr/>
        </p:nvSpPr>
        <p:spPr>
          <a:xfrm>
            <a:off x="631370" y="3044149"/>
            <a:ext cx="9152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We put on</a:t>
            </a:r>
            <a:r>
              <a:rPr kumimoji="1" lang="en-US" altLang="ja-JP" sz="4000" b="1" u="sng" dirty="0"/>
              <a:t>      </a:t>
            </a:r>
            <a:r>
              <a:rPr kumimoji="1" lang="en-US" altLang="ja-JP" sz="4000" b="1" dirty="0"/>
              <a:t>coats to play outside.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We </a:t>
            </a:r>
            <a:r>
              <a:rPr lang="en-US" altLang="ja-JP" sz="4000" b="1" u="sng" dirty="0"/>
              <a:t>      </a:t>
            </a:r>
            <a:r>
              <a:rPr lang="en-US" altLang="ja-JP" sz="4000" b="1" dirty="0"/>
              <a:t> going to play outside.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882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55170" y="317172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62647" y="1657623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12525" y="1657623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>
            <a:cxnSpLocks/>
          </p:cNvCxnSpPr>
          <p:nvPr/>
        </p:nvCxnSpPr>
        <p:spPr>
          <a:xfrm>
            <a:off x="2090057" y="1025058"/>
            <a:ext cx="0" cy="542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>
            <a:cxnSpLocks/>
          </p:cNvCxnSpPr>
          <p:nvPr/>
        </p:nvCxnSpPr>
        <p:spPr>
          <a:xfrm>
            <a:off x="5431970" y="949737"/>
            <a:ext cx="0" cy="617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1389A8-76BE-4976-AF2E-E01FAA60BA72}"/>
              </a:ext>
            </a:extLst>
          </p:cNvPr>
          <p:cNvSpPr txBox="1"/>
          <p:nvPr/>
        </p:nvSpPr>
        <p:spPr>
          <a:xfrm>
            <a:off x="555170" y="2936007"/>
            <a:ext cx="9152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We put on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coats to play outside.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We </a:t>
            </a:r>
            <a:r>
              <a:rPr lang="en-US" altLang="ja-JP" sz="4000" b="1" u="sng" dirty="0"/>
              <a:t>      </a:t>
            </a:r>
            <a:r>
              <a:rPr lang="en-US" altLang="ja-JP" sz="4000" b="1" dirty="0"/>
              <a:t> going to play outside.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231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55170" y="317172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62647" y="1657623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12525" y="1657623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>
            <a:cxnSpLocks/>
          </p:cNvCxnSpPr>
          <p:nvPr/>
        </p:nvCxnSpPr>
        <p:spPr>
          <a:xfrm>
            <a:off x="2090057" y="1025058"/>
            <a:ext cx="0" cy="542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>
            <a:cxnSpLocks/>
          </p:cNvCxnSpPr>
          <p:nvPr/>
        </p:nvCxnSpPr>
        <p:spPr>
          <a:xfrm>
            <a:off x="5431970" y="949737"/>
            <a:ext cx="0" cy="617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1389A8-76BE-4976-AF2E-E01FAA60BA72}"/>
              </a:ext>
            </a:extLst>
          </p:cNvPr>
          <p:cNvSpPr txBox="1"/>
          <p:nvPr/>
        </p:nvSpPr>
        <p:spPr>
          <a:xfrm>
            <a:off x="555170" y="2925121"/>
            <a:ext cx="9152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We put on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coats to play outside.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We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going to play outside.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593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page.59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4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34044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</p:txBody>
      </p:sp>
    </p:spTree>
    <p:extLst>
      <p:ext uri="{BB962C8B-B14F-4D97-AF65-F5344CB8AC3E}">
        <p14:creationId xmlns:p14="http://schemas.microsoft.com/office/powerpoint/2010/main" val="28868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Javid is in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team.</a:t>
            </a:r>
          </a:p>
        </p:txBody>
      </p:sp>
    </p:spTree>
    <p:extLst>
      <p:ext uri="{BB962C8B-B14F-4D97-AF65-F5344CB8AC3E}">
        <p14:creationId xmlns:p14="http://schemas.microsoft.com/office/powerpoint/2010/main" val="7893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Javid is in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team.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on Saturday?</a:t>
            </a:r>
          </a:p>
        </p:txBody>
      </p:sp>
    </p:spTree>
    <p:extLst>
      <p:ext uri="{BB962C8B-B14F-4D97-AF65-F5344CB8AC3E}">
        <p14:creationId xmlns:p14="http://schemas.microsoft.com/office/powerpoint/2010/main" val="38523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Javid is in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team.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on Saturday?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pencils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cupboard.</a:t>
            </a:r>
          </a:p>
        </p:txBody>
      </p:sp>
    </p:spTree>
    <p:extLst>
      <p:ext uri="{BB962C8B-B14F-4D97-AF65-F5344CB8AC3E}">
        <p14:creationId xmlns:p14="http://schemas.microsoft.com/office/powerpoint/2010/main" val="21205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716F8D-210B-46B8-8FDE-EEFA2597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54" y="1636294"/>
            <a:ext cx="1883778" cy="14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08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Javid is in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team.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on Saturday?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pencils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cupboard.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circus acrobats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very good.</a:t>
            </a:r>
          </a:p>
        </p:txBody>
      </p:sp>
    </p:spTree>
    <p:extLst>
      <p:ext uri="{BB962C8B-B14F-4D97-AF65-F5344CB8AC3E}">
        <p14:creationId xmlns:p14="http://schemas.microsoft.com/office/powerpoint/2010/main" val="13787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Javid is in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team.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on Saturday?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pencils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cupboard.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circus acrobats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very good.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put the picnic things in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car.</a:t>
            </a:r>
          </a:p>
        </p:txBody>
      </p:sp>
    </p:spTree>
    <p:extLst>
      <p:ext uri="{BB962C8B-B14F-4D97-AF65-F5344CB8AC3E}">
        <p14:creationId xmlns:p14="http://schemas.microsoft.com/office/powerpoint/2010/main" val="15138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889526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137" y="893159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375557" y="123753"/>
            <a:ext cx="114408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it ‘are’ or ‘our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Javid is in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team.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on Saturday?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pencils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cupboard.</a:t>
            </a:r>
          </a:p>
          <a:p>
            <a:pPr marL="742950" indent="-74295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circus acrobats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very good.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put the picnic things in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car.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 is very friendly.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</p:txBody>
      </p:sp>
    </p:spTree>
    <p:extLst>
      <p:ext uri="{BB962C8B-B14F-4D97-AF65-F5344CB8AC3E}">
        <p14:creationId xmlns:p14="http://schemas.microsoft.com/office/powerpoint/2010/main" val="35011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</p:txBody>
      </p:sp>
    </p:spTree>
    <p:extLst>
      <p:ext uri="{BB962C8B-B14F-4D97-AF65-F5344CB8AC3E}">
        <p14:creationId xmlns:p14="http://schemas.microsoft.com/office/powerpoint/2010/main" val="26198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stayed at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cousin’s house in the holidays.</a:t>
            </a:r>
          </a:p>
        </p:txBody>
      </p:sp>
    </p:spTree>
    <p:extLst>
      <p:ext uri="{BB962C8B-B14F-4D97-AF65-F5344CB8AC3E}">
        <p14:creationId xmlns:p14="http://schemas.microsoft.com/office/powerpoint/2010/main" val="15135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stayed at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cousin’s house in the holidays.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blouse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to wear?</a:t>
            </a:r>
          </a:p>
        </p:txBody>
      </p:sp>
    </p:spTree>
    <p:extLst>
      <p:ext uri="{BB962C8B-B14F-4D97-AF65-F5344CB8AC3E}">
        <p14:creationId xmlns:p14="http://schemas.microsoft.com/office/powerpoint/2010/main" val="37259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stayed at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cousin’s house in the holidays.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blouse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to wear?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grandma is a very good cook.</a:t>
            </a:r>
          </a:p>
        </p:txBody>
      </p:sp>
    </p:spTree>
    <p:extLst>
      <p:ext uri="{BB962C8B-B14F-4D97-AF65-F5344CB8AC3E}">
        <p14:creationId xmlns:p14="http://schemas.microsoft.com/office/powerpoint/2010/main" val="23829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stayed at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cousin’s house in the holidays.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blouse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to wear?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grandma is a very good cook.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Can we go when we have put on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coats?</a:t>
            </a:r>
          </a:p>
        </p:txBody>
      </p:sp>
    </p:spTree>
    <p:extLst>
      <p:ext uri="{BB962C8B-B14F-4D97-AF65-F5344CB8AC3E}">
        <p14:creationId xmlns:p14="http://schemas.microsoft.com/office/powerpoint/2010/main" val="39794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0565AD-1485-4EE1-B91F-131D86AD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92742"/>
            <a:ext cx="2874849" cy="192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72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stayed at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cousin’s house in the holidays.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blouse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to wear?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grandma is a very good cook.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Can we go when we have put on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coats?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cakes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spotty yellow tin.</a:t>
            </a:r>
          </a:p>
        </p:txBody>
      </p:sp>
    </p:spTree>
    <p:extLst>
      <p:ext uri="{BB962C8B-B14F-4D97-AF65-F5344CB8AC3E}">
        <p14:creationId xmlns:p14="http://schemas.microsoft.com/office/powerpoint/2010/main" val="12439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241144" y="178181"/>
            <a:ext cx="119508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be ‘are’ or ‘our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beach at the weekend.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When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arriving?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stayed at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cousin’s house in the holidays.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blouse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you going to wear?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grandma is a very good cook.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Can we go when we have put on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coats?</a:t>
            </a:r>
          </a:p>
          <a:p>
            <a:pPr marL="742950" indent="-74295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cakes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spotty yellow tin.</a:t>
            </a:r>
          </a:p>
          <a:p>
            <a:pPr marL="742950" indent="-74295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How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friends getting to the zoo tomorrow?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hawk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sauce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haul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thaw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salt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flaw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A7C0CA-AE88-4B30-B423-055082F3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122" y="1780403"/>
            <a:ext cx="2153078" cy="210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3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3329</TotalTime>
  <Words>2665</Words>
  <Application>Microsoft Office PowerPoint</Application>
  <PresentationFormat>ワイド画面</PresentationFormat>
  <Paragraphs>724</Paragraphs>
  <Slides>82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82</vt:i4>
      </vt:variant>
    </vt:vector>
  </HeadingPairs>
  <TitlesOfParts>
    <vt:vector size="8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194</cp:revision>
  <cp:lastPrinted>2022-02-23T05:05:11Z</cp:lastPrinted>
  <dcterms:created xsi:type="dcterms:W3CDTF">2021-03-28T09:30:35Z</dcterms:created>
  <dcterms:modified xsi:type="dcterms:W3CDTF">2023-07-26T23:58:09Z</dcterms:modified>
</cp:coreProperties>
</file>