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261" r:id="rId2"/>
    <p:sldId id="1874" r:id="rId3"/>
    <p:sldId id="2715" r:id="rId4"/>
    <p:sldId id="2461" r:id="rId5"/>
    <p:sldId id="2748" r:id="rId6"/>
    <p:sldId id="2753" r:id="rId7"/>
    <p:sldId id="2752" r:id="rId8"/>
    <p:sldId id="2751" r:id="rId9"/>
    <p:sldId id="2750" r:id="rId10"/>
    <p:sldId id="2749" r:id="rId11"/>
    <p:sldId id="297" r:id="rId12"/>
    <p:sldId id="2745" r:id="rId13"/>
    <p:sldId id="2746" r:id="rId14"/>
    <p:sldId id="2747" r:id="rId15"/>
    <p:sldId id="1148" r:id="rId16"/>
    <p:sldId id="2756" r:id="rId17"/>
    <p:sldId id="785" r:id="rId18"/>
    <p:sldId id="2016" r:id="rId19"/>
    <p:sldId id="2306" r:id="rId20"/>
    <p:sldId id="1660" r:id="rId21"/>
    <p:sldId id="2776" r:id="rId22"/>
    <p:sldId id="2777" r:id="rId23"/>
    <p:sldId id="2778" r:id="rId24"/>
    <p:sldId id="2779" r:id="rId25"/>
    <p:sldId id="2780" r:id="rId26"/>
    <p:sldId id="2781" r:id="rId27"/>
    <p:sldId id="2782" r:id="rId28"/>
    <p:sldId id="2783" r:id="rId29"/>
    <p:sldId id="2784" r:id="rId30"/>
    <p:sldId id="2785" r:id="rId31"/>
    <p:sldId id="2786" r:id="rId32"/>
    <p:sldId id="2787" r:id="rId33"/>
    <p:sldId id="2788" r:id="rId34"/>
    <p:sldId id="2789" r:id="rId35"/>
    <p:sldId id="2790" r:id="rId36"/>
    <p:sldId id="2791" r:id="rId37"/>
    <p:sldId id="2793" r:id="rId38"/>
    <p:sldId id="2801" r:id="rId39"/>
    <p:sldId id="2800" r:id="rId40"/>
    <p:sldId id="2799" r:id="rId41"/>
    <p:sldId id="2798" r:id="rId42"/>
    <p:sldId id="2797" r:id="rId43"/>
    <p:sldId id="2796" r:id="rId44"/>
    <p:sldId id="2795" r:id="rId45"/>
    <p:sldId id="2794" r:id="rId46"/>
    <p:sldId id="2792" r:id="rId47"/>
    <p:sldId id="1562" r:id="rId48"/>
    <p:sldId id="2802" r:id="rId49"/>
    <p:sldId id="2656" r:id="rId50"/>
    <p:sldId id="2803" r:id="rId51"/>
    <p:sldId id="2657" r:id="rId52"/>
    <p:sldId id="2804" r:id="rId53"/>
    <p:sldId id="2658" r:id="rId54"/>
    <p:sldId id="2805" r:id="rId55"/>
    <p:sldId id="1621" r:id="rId5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7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4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5824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550248" y="2929336"/>
            <a:ext cx="764175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3b-21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9BDB9C-9C7F-40FC-BCE8-12CC90F1E99F}"/>
              </a:ext>
            </a:extLst>
          </p:cNvPr>
          <p:cNvSpPr txBox="1"/>
          <p:nvPr/>
        </p:nvSpPr>
        <p:spPr>
          <a:xfrm>
            <a:off x="43541" y="291445"/>
            <a:ext cx="2677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8566E5-B77F-4153-8502-55D8112E5931}"/>
              </a:ext>
            </a:extLst>
          </p:cNvPr>
          <p:cNvSpPr txBox="1"/>
          <p:nvPr/>
        </p:nvSpPr>
        <p:spPr>
          <a:xfrm>
            <a:off x="2416627" y="215582"/>
            <a:ext cx="18777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956E0C-1D6A-433E-A27C-D75D72AF6A71}"/>
              </a:ext>
            </a:extLst>
          </p:cNvPr>
          <p:cNvSpPr txBox="1"/>
          <p:nvPr/>
        </p:nvSpPr>
        <p:spPr>
          <a:xfrm>
            <a:off x="4196443" y="245770"/>
            <a:ext cx="3145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tumn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astron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nch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E6824E-B51D-4B45-BCA2-93C6DDB7166D}"/>
              </a:ext>
            </a:extLst>
          </p:cNvPr>
          <p:cNvSpPr txBox="1"/>
          <p:nvPr/>
        </p:nvSpPr>
        <p:spPr>
          <a:xfrm>
            <a:off x="6896108" y="202564"/>
            <a:ext cx="3042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BC617C-D41D-4037-B2B6-9234C0729B17}"/>
              </a:ext>
            </a:extLst>
          </p:cNvPr>
          <p:cNvSpPr txBox="1"/>
          <p:nvPr/>
        </p:nvSpPr>
        <p:spPr>
          <a:xfrm>
            <a:off x="9938657" y="202564"/>
            <a:ext cx="3145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bef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4F7E3-0B81-419A-A3DE-B19C8192FC93}"/>
              </a:ext>
            </a:extLst>
          </p:cNvPr>
          <p:cNvSpPr txBox="1"/>
          <p:nvPr/>
        </p:nvSpPr>
        <p:spPr>
          <a:xfrm>
            <a:off x="6803583" y="3281217"/>
            <a:ext cx="2013843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or</a:t>
            </a:r>
            <a:endParaRPr kumimoji="1" lang="ja-JP" altLang="en-US" sz="8000" b="1" dirty="0"/>
          </a:p>
        </p:txBody>
      </p: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7DDD842-EEC8-4C8C-87A7-46B7166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58148" y="3097154"/>
            <a:ext cx="873034" cy="12855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129DBE-DD5A-411E-9D61-E1C302EBB168}"/>
              </a:ext>
            </a:extLst>
          </p:cNvPr>
          <p:cNvSpPr/>
          <p:nvPr/>
        </p:nvSpPr>
        <p:spPr>
          <a:xfrm>
            <a:off x="6803583" y="3189514"/>
            <a:ext cx="1877783" cy="1415143"/>
          </a:xfrm>
          <a:prstGeom prst="wedgeRoundRectCallout">
            <a:avLst>
              <a:gd name="adj1" fmla="val 71416"/>
              <a:gd name="adj2" fmla="val -24199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70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&lt;al&gt;&lt;au&gt;&lt;aw&gt;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for /or/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1693826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  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345440" y="4335521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         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55B57F6-3F9B-4574-A255-1247A3097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09" y="133402"/>
            <a:ext cx="1635554" cy="161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0ADA904-B9FB-4E34-8C8A-84586CA7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53" y="208464"/>
            <a:ext cx="2661194" cy="140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EFF7082-F505-41E3-9515-B380A716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914" y="121378"/>
            <a:ext cx="1220470" cy="183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5CCE7B6-85F8-40FB-A275-66F7ABCB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66" y="3271292"/>
            <a:ext cx="3052753" cy="7968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82F91C1-CA50-4F25-990E-75B287B04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143" y="2964231"/>
            <a:ext cx="1740661" cy="137129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C0CD22A-A1B0-44D8-A883-5DDE31295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799" y="2774220"/>
            <a:ext cx="2241187" cy="150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81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62560" y="17121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ndry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4511474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dle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ready 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nch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694A206-7CEE-4BEF-9AF4-8A300217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8" y="258669"/>
            <a:ext cx="1483543" cy="145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600F2D-347C-4170-BEC6-206C9636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54" y="0"/>
            <a:ext cx="1886144" cy="16924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6D4D0BB-1FF2-4164-A9AA-211756FEC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678" y="77305"/>
            <a:ext cx="1604345" cy="18162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A2E7631-5392-43AE-94B8-AF9B49F4A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73" y="2733410"/>
            <a:ext cx="2029948" cy="187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5D700AF-F7C3-4207-9228-15B77F8EE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283" y="2579610"/>
            <a:ext cx="1259486" cy="21857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532EAF-32D6-4031-AADA-2C2E9FC71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501" y="2843265"/>
            <a:ext cx="2066956" cy="161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25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68366" y="185200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burn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kward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ternative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27725" y="4789555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dition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together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esome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E4FD30-5D26-4707-B71D-B4EE5ACD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95" y="243347"/>
            <a:ext cx="1095835" cy="160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0C102A9-03AE-4BA5-9449-F30AEC63D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426" y="201966"/>
            <a:ext cx="1585039" cy="164679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9DAD4A1-2BDB-496F-87EA-900862D0C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794" y="137806"/>
            <a:ext cx="1585040" cy="17109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BAAA465-B7E9-421B-AC8C-B65D6CDAB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72" y="3026069"/>
            <a:ext cx="2351315" cy="176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FF0AA42-FAB4-4FCB-88ED-53CFBC920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892" y="2875767"/>
            <a:ext cx="2668974" cy="184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D7A5E2E-8E11-4459-8766-492DA0B9E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431" y="2957567"/>
            <a:ext cx="1972953" cy="16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516131D-7B00-40AC-ACA0-A19F851FA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86" y="135874"/>
            <a:ext cx="1405348" cy="139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AC9CB06-1466-49F7-B026-979733D27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844" y="195865"/>
            <a:ext cx="2155440" cy="113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8A01C75-8C83-4727-B4B8-6EB547CD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742" y="-9590"/>
            <a:ext cx="1100992" cy="165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D5BE56E-FAFD-4A86-ABC2-EC68F56BD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885"/>
            <a:ext cx="2426824" cy="85091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3B394E1-91F7-42E9-9A93-613840D2D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5745" y="135874"/>
            <a:ext cx="1642377" cy="129386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FFDBD5C-D9A8-485C-AD85-85B23F5B9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86" y="208086"/>
            <a:ext cx="1658922" cy="111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2AB8D77-5CF4-4A7E-9E24-DE0AB407E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5046" y="2253846"/>
            <a:ext cx="1736642" cy="170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0C0C4945-C847-44C9-BC77-E9C28866D9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381" y="2189107"/>
            <a:ext cx="1708583" cy="1533079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22E1761E-3229-4A38-845C-301E3EDC74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0511" y="2288503"/>
            <a:ext cx="1530985" cy="173319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193558D3-7106-4A60-A2FF-49EBCC3B3A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504" y="2426265"/>
            <a:ext cx="1407275" cy="1302058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5AE107AF-4755-4CE2-BEA8-2D711DAE1C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3074" y="2288503"/>
            <a:ext cx="1141819" cy="198156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8959A9C9-7EE6-497D-A535-72A55A1A9A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1797" y="2227624"/>
            <a:ext cx="1847204" cy="144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3BD09080-E88D-46E7-9F17-357B052FC7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9745" y="4530328"/>
            <a:ext cx="1171308" cy="171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E091E124-446A-4428-8FC5-3EEF3BC990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5810" y="4590050"/>
            <a:ext cx="1653495" cy="1717917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5861CA6C-2447-4BAB-A6CD-64A669CA9A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97827" y="4493687"/>
            <a:ext cx="1473669" cy="159073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A84F56DD-678D-4C99-9570-D820C14E29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083" y="4590050"/>
            <a:ext cx="2012562" cy="150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922F0374-A0EA-4698-9027-E5B74652B8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3169" y="4679044"/>
            <a:ext cx="2161518" cy="149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B49B68A6-B2F0-47A5-998D-25240CF6583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62093" y="4622184"/>
            <a:ext cx="1752997" cy="14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page.58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autumn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lawnmower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awesome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astronaut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926441" y="2103957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707134" y="116404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22" y="2103957"/>
            <a:ext cx="54869" cy="701101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A58E92A-6609-4476-A7DF-8A08E9959EBB}"/>
              </a:ext>
            </a:extLst>
          </p:cNvPr>
          <p:cNvCxnSpPr>
            <a:cxnSpLocks/>
          </p:cNvCxnSpPr>
          <p:nvPr/>
        </p:nvCxnSpPr>
        <p:spPr>
          <a:xfrm>
            <a:off x="6015111" y="1878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8F31AC09-6586-47C4-87B6-A7E8060C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281" y="2931131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36E8524-B9C2-48BD-A666-60AB6D8D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607" y="3887939"/>
            <a:ext cx="54869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FFF0A6-2002-4D3A-8313-0777E063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646" y="3887939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  <a:endParaRPr lang="en-US" altLang="ja-JP" sz="100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pronouns.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chalked a giant picture 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tall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chalked a giant picture 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tall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81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giant picture 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tall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478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picture 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tall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94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tall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21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tall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717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wall.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973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barn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243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owl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27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04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1E1682-AB21-6F03-9180-C99849407CAE}"/>
              </a:ext>
            </a:extLst>
          </p:cNvPr>
          <p:cNvSpPr txBox="1"/>
          <p:nvPr/>
        </p:nvSpPr>
        <p:spPr>
          <a:xfrm>
            <a:off x="283029" y="151179"/>
            <a:ext cx="52795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hat belongs to me.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my hat.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coat belongs to him.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his coat.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dog belong to you all.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dog.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brush belong to her.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her brush.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442CB-3702-4CCD-EB3B-6602C4DF0929}"/>
              </a:ext>
            </a:extLst>
          </p:cNvPr>
          <p:cNvSpPr txBox="1"/>
          <p:nvPr/>
        </p:nvSpPr>
        <p:spPr>
          <a:xfrm>
            <a:off x="6444344" y="891407"/>
            <a:ext cx="5279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book belongs to us.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our book.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ours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teddy belongs to you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your teddy.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That cat belongs to them.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their cat.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0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565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called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15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called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loudly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22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called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until 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93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called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until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642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giant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picture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owl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hooted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called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until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dawn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A8E8AB-6105-433F-A85B-E2A925B8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826" y="135968"/>
            <a:ext cx="2079454" cy="2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9C09A1-CE39-4874-994E-B388D554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62" y="2526304"/>
            <a:ext cx="1891564" cy="29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609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Word description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755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139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771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3751690" y="433245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astron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kumimoji="1"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awesome astronaut に対する画像結果">
            <a:extLst>
              <a:ext uri="{FF2B5EF4-FFF2-40B4-BE49-F238E27FC236}">
                <a16:creationId xmlns:a16="http://schemas.microsoft.com/office/drawing/2014/main" id="{DCBE4D8D-E029-40B6-880C-908110FE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88" y="1972128"/>
            <a:ext cx="5033554" cy="353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610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launch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85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launch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6. auburn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178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launch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6. auburn</a:t>
            </a:r>
          </a:p>
          <a:p>
            <a:r>
              <a:rPr lang="en-US" altLang="ja-JP" sz="4800" b="1" dirty="0"/>
              <a:t> 7. hawk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959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launch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6. auburn</a:t>
            </a:r>
          </a:p>
          <a:p>
            <a:r>
              <a:rPr lang="en-US" altLang="ja-JP" sz="4800" b="1" dirty="0"/>
              <a:t> 7. hawk</a:t>
            </a:r>
          </a:p>
          <a:p>
            <a:r>
              <a:rPr lang="en-US" altLang="ja-JP" sz="4800" b="1" dirty="0"/>
              <a:t> 8. halt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662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launch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6. auburn</a:t>
            </a:r>
          </a:p>
          <a:p>
            <a:r>
              <a:rPr lang="en-US" altLang="ja-JP" sz="4800" b="1" dirty="0"/>
              <a:t> 7. hawk</a:t>
            </a:r>
          </a:p>
          <a:p>
            <a:r>
              <a:rPr lang="en-US" altLang="ja-JP" sz="4800" b="1" dirty="0"/>
              <a:t> 8. halt</a:t>
            </a:r>
          </a:p>
          <a:p>
            <a:r>
              <a:rPr lang="en-US" altLang="ja-JP" sz="4800" b="1" dirty="0"/>
              <a:t> 9. haul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804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074988" y="1687284"/>
            <a:ext cx="1382420" cy="20356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5395C5-5EE5-4179-973D-C9F5B54C0FD3}"/>
              </a:ext>
            </a:extLst>
          </p:cNvPr>
          <p:cNvSpPr txBox="1"/>
          <p:nvPr/>
        </p:nvSpPr>
        <p:spPr>
          <a:xfrm>
            <a:off x="185057" y="202893"/>
            <a:ext cx="425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/>
              <a:t> salt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thaw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laundry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alternative</a:t>
            </a:r>
          </a:p>
          <a:p>
            <a:pPr marL="342900" indent="-342900">
              <a:buAutoNum type="arabicPeriod"/>
            </a:pPr>
            <a:r>
              <a:rPr lang="en-US" altLang="ja-JP" sz="4800" b="1" dirty="0"/>
              <a:t> launch</a:t>
            </a:r>
            <a:endParaRPr kumimoji="1" lang="en-US" altLang="ja-JP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D09FDF-97F7-474D-A6A6-0AC8688835D3}"/>
              </a:ext>
            </a:extLst>
          </p:cNvPr>
          <p:cNvSpPr txBox="1"/>
          <p:nvPr/>
        </p:nvSpPr>
        <p:spPr>
          <a:xfrm>
            <a:off x="4881682" y="202893"/>
            <a:ext cx="51271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 6. auburn</a:t>
            </a:r>
          </a:p>
          <a:p>
            <a:r>
              <a:rPr lang="en-US" altLang="ja-JP" sz="4800" b="1" dirty="0"/>
              <a:t> 7. hawk</a:t>
            </a:r>
          </a:p>
          <a:p>
            <a:r>
              <a:rPr lang="en-US" altLang="ja-JP" sz="4800" b="1" dirty="0"/>
              <a:t> 8. halt</a:t>
            </a:r>
          </a:p>
          <a:p>
            <a:r>
              <a:rPr lang="en-US" altLang="ja-JP" sz="4800" b="1" dirty="0"/>
              <a:t> 9. haul</a:t>
            </a:r>
          </a:p>
          <a:p>
            <a:r>
              <a:rPr lang="en-US" altLang="ja-JP" sz="4800" b="1" dirty="0"/>
              <a:t>10. awkward</a:t>
            </a:r>
          </a:p>
          <a:p>
            <a:pPr marL="342900" indent="-342900">
              <a:buAutoNum type="arabicPeriod"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797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970156" y="529330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970156" y="6143237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strom augus に対する画像結果">
            <a:extLst>
              <a:ext uri="{FF2B5EF4-FFF2-40B4-BE49-F238E27FC236}">
                <a16:creationId xmlns:a16="http://schemas.microsoft.com/office/drawing/2014/main" id="{BE4ADFC4-FE0B-4E38-86C7-97A04894A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r="40332"/>
          <a:stretch/>
        </p:blipFill>
        <p:spPr bwMode="auto"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august に対する画像結果">
            <a:extLst>
              <a:ext uri="{FF2B5EF4-FFF2-40B4-BE49-F238E27FC236}">
                <a16:creationId xmlns:a16="http://schemas.microsoft.com/office/drawing/2014/main" id="{60B8B1A5-287F-4540-B9CA-A16B45572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r="17426" b="-1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71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4F7E3-0B81-419A-A3DE-B19C8192FC93}"/>
              </a:ext>
            </a:extLst>
          </p:cNvPr>
          <p:cNvSpPr txBox="1"/>
          <p:nvPr/>
        </p:nvSpPr>
        <p:spPr>
          <a:xfrm>
            <a:off x="6803583" y="3281217"/>
            <a:ext cx="2013843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or</a:t>
            </a:r>
            <a:endParaRPr kumimoji="1" lang="ja-JP" altLang="en-US" sz="8000" b="1" dirty="0"/>
          </a:p>
        </p:txBody>
      </p: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7DDD842-EEC8-4C8C-87A7-46B7166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58148" y="3097154"/>
            <a:ext cx="873034" cy="12855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129DBE-DD5A-411E-9D61-E1C302EBB168}"/>
              </a:ext>
            </a:extLst>
          </p:cNvPr>
          <p:cNvSpPr/>
          <p:nvPr/>
        </p:nvSpPr>
        <p:spPr>
          <a:xfrm>
            <a:off x="6803583" y="3189514"/>
            <a:ext cx="1877783" cy="1415143"/>
          </a:xfrm>
          <a:prstGeom prst="wedgeRoundRectCallout">
            <a:avLst>
              <a:gd name="adj1" fmla="val 71416"/>
              <a:gd name="adj2" fmla="val -24199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8305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still talk about the great storm last August.</a:t>
            </a:r>
            <a:endParaRPr kumimoji="1" lang="en-US" altLang="ja-JP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strom augus に対する画像結果">
            <a:extLst>
              <a:ext uri="{FF2B5EF4-FFF2-40B4-BE49-F238E27FC236}">
                <a16:creationId xmlns:a16="http://schemas.microsoft.com/office/drawing/2014/main" id="{BE4ADFC4-FE0B-4E38-86C7-97A04894A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r="40332"/>
          <a:stretch/>
        </p:blipFill>
        <p:spPr bwMode="auto"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august に対する画像結果">
            <a:extLst>
              <a:ext uri="{FF2B5EF4-FFF2-40B4-BE49-F238E27FC236}">
                <a16:creationId xmlns:a16="http://schemas.microsoft.com/office/drawing/2014/main" id="{60B8B1A5-287F-4540-B9CA-A16B45572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r="17426" b="-1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253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889315" y="1122363"/>
            <a:ext cx="4936240" cy="428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strawberry sauce ice cream に対する画像結果">
            <a:extLst>
              <a:ext uri="{FF2B5EF4-FFF2-40B4-BE49-F238E27FC236}">
                <a16:creationId xmlns:a16="http://schemas.microsoft.com/office/drawing/2014/main" id="{69558148-AFC1-4E3E-85C4-4C04B1500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r="-3" b="-3"/>
          <a:stretch/>
        </p:blipFill>
        <p:spPr bwMode="auto">
          <a:xfrm>
            <a:off x="224949" y="576072"/>
            <a:ext cx="3919228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y clipart に対する画像結果">
            <a:extLst>
              <a:ext uri="{FF2B5EF4-FFF2-40B4-BE49-F238E27FC236}">
                <a16:creationId xmlns:a16="http://schemas.microsoft.com/office/drawing/2014/main" id="{26C25594-A9F0-4006-8B7F-5964056A8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46"/>
          <a:stretch/>
        </p:blipFill>
        <p:spPr bwMode="auto">
          <a:xfrm>
            <a:off x="4245360" y="2509205"/>
            <a:ext cx="2542771" cy="35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6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889315" y="1122363"/>
            <a:ext cx="4936240" cy="428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“I like strawberry sauce on my ice cream.” commented Sam.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strawberry sauce ice cream に対する画像結果">
            <a:extLst>
              <a:ext uri="{FF2B5EF4-FFF2-40B4-BE49-F238E27FC236}">
                <a16:creationId xmlns:a16="http://schemas.microsoft.com/office/drawing/2014/main" id="{69558148-AFC1-4E3E-85C4-4C04B1500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r="-3" b="-3"/>
          <a:stretch/>
        </p:blipFill>
        <p:spPr bwMode="auto">
          <a:xfrm>
            <a:off x="224949" y="576072"/>
            <a:ext cx="3919228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y clipart に対する画像結果">
            <a:extLst>
              <a:ext uri="{FF2B5EF4-FFF2-40B4-BE49-F238E27FC236}">
                <a16:creationId xmlns:a16="http://schemas.microsoft.com/office/drawing/2014/main" id="{26C25594-A9F0-4006-8B7F-5964056A8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46"/>
          <a:stretch/>
        </p:blipFill>
        <p:spPr bwMode="auto">
          <a:xfrm>
            <a:off x="4346544" y="576072"/>
            <a:ext cx="2542771" cy="35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1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4" name="Straight Connector 25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Rectangle 25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tiger に対する画像結果">
            <a:extLst>
              <a:ext uri="{FF2B5EF4-FFF2-40B4-BE49-F238E27FC236}">
                <a16:creationId xmlns:a16="http://schemas.microsoft.com/office/drawing/2014/main" id="{384D6514-AA04-4946-AF54-E7B85C50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83118"/>
            <a:ext cx="3425609" cy="24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on tiger claw に対する画像結果">
            <a:extLst>
              <a:ext uri="{FF2B5EF4-FFF2-40B4-BE49-F238E27FC236}">
                <a16:creationId xmlns:a16="http://schemas.microsoft.com/office/drawing/2014/main" id="{194EE7CA-BECC-4714-BFA6-A443EA48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129663"/>
            <a:ext cx="3433324" cy="2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6" name="Straight Connector 25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lion に対する画像結果">
            <a:extLst>
              <a:ext uri="{FF2B5EF4-FFF2-40B4-BE49-F238E27FC236}">
                <a16:creationId xmlns:a16="http://schemas.microsoft.com/office/drawing/2014/main" id="{E3BF6E69-254C-4653-A6DF-27B0ADF3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916886"/>
            <a:ext cx="3423916" cy="28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7" name="Straight Connector 25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6110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4" name="Straight Connector 25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Rectangle 25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The lions and tigers have big claws.</a:t>
            </a:r>
          </a:p>
        </p:txBody>
      </p:sp>
      <p:pic>
        <p:nvPicPr>
          <p:cNvPr id="5126" name="Picture 6" descr="tiger に対する画像結果">
            <a:extLst>
              <a:ext uri="{FF2B5EF4-FFF2-40B4-BE49-F238E27FC236}">
                <a16:creationId xmlns:a16="http://schemas.microsoft.com/office/drawing/2014/main" id="{384D6514-AA04-4946-AF54-E7B85C50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83118"/>
            <a:ext cx="3425609" cy="24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on tiger claw に対する画像結果">
            <a:extLst>
              <a:ext uri="{FF2B5EF4-FFF2-40B4-BE49-F238E27FC236}">
                <a16:creationId xmlns:a16="http://schemas.microsoft.com/office/drawing/2014/main" id="{194EE7CA-BECC-4714-BFA6-A443EA48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129663"/>
            <a:ext cx="3433324" cy="23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6" name="Straight Connector 25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lion に対する画像結果">
            <a:extLst>
              <a:ext uri="{FF2B5EF4-FFF2-40B4-BE49-F238E27FC236}">
                <a16:creationId xmlns:a16="http://schemas.microsoft.com/office/drawing/2014/main" id="{E3BF6E69-254C-4653-A6DF-27B0ADF3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916886"/>
            <a:ext cx="3423916" cy="28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7" name="Straight Connector 25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8026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9BDB9C-9C7F-40FC-BCE8-12CC90F1E99F}"/>
              </a:ext>
            </a:extLst>
          </p:cNvPr>
          <p:cNvSpPr txBox="1"/>
          <p:nvPr/>
        </p:nvSpPr>
        <p:spPr>
          <a:xfrm>
            <a:off x="43541" y="291445"/>
            <a:ext cx="2677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4F7E3-0B81-419A-A3DE-B19C8192FC93}"/>
              </a:ext>
            </a:extLst>
          </p:cNvPr>
          <p:cNvSpPr txBox="1"/>
          <p:nvPr/>
        </p:nvSpPr>
        <p:spPr>
          <a:xfrm>
            <a:off x="6803583" y="3281217"/>
            <a:ext cx="2013843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or</a:t>
            </a:r>
            <a:endParaRPr kumimoji="1" lang="ja-JP" altLang="en-US" sz="8000" b="1" dirty="0"/>
          </a:p>
        </p:txBody>
      </p: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7DDD842-EEC8-4C8C-87A7-46B7166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58148" y="3097154"/>
            <a:ext cx="873034" cy="12855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129DBE-DD5A-411E-9D61-E1C302EBB168}"/>
              </a:ext>
            </a:extLst>
          </p:cNvPr>
          <p:cNvSpPr/>
          <p:nvPr/>
        </p:nvSpPr>
        <p:spPr>
          <a:xfrm>
            <a:off x="6803583" y="3189514"/>
            <a:ext cx="1877783" cy="1415143"/>
          </a:xfrm>
          <a:prstGeom prst="wedgeRoundRectCallout">
            <a:avLst>
              <a:gd name="adj1" fmla="val 71416"/>
              <a:gd name="adj2" fmla="val -24199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558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9BDB9C-9C7F-40FC-BCE8-12CC90F1E99F}"/>
              </a:ext>
            </a:extLst>
          </p:cNvPr>
          <p:cNvSpPr txBox="1"/>
          <p:nvPr/>
        </p:nvSpPr>
        <p:spPr>
          <a:xfrm>
            <a:off x="43541" y="291445"/>
            <a:ext cx="2677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8566E5-B77F-4153-8502-55D8112E5931}"/>
              </a:ext>
            </a:extLst>
          </p:cNvPr>
          <p:cNvSpPr txBox="1"/>
          <p:nvPr/>
        </p:nvSpPr>
        <p:spPr>
          <a:xfrm>
            <a:off x="2416627" y="215582"/>
            <a:ext cx="18777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4F7E3-0B81-419A-A3DE-B19C8192FC93}"/>
              </a:ext>
            </a:extLst>
          </p:cNvPr>
          <p:cNvSpPr txBox="1"/>
          <p:nvPr/>
        </p:nvSpPr>
        <p:spPr>
          <a:xfrm>
            <a:off x="6803583" y="3281217"/>
            <a:ext cx="2013843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or</a:t>
            </a:r>
            <a:endParaRPr kumimoji="1" lang="ja-JP" altLang="en-US" sz="8000" b="1" dirty="0"/>
          </a:p>
        </p:txBody>
      </p: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7DDD842-EEC8-4C8C-87A7-46B7166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58148" y="3097154"/>
            <a:ext cx="873034" cy="12855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129DBE-DD5A-411E-9D61-E1C302EBB168}"/>
              </a:ext>
            </a:extLst>
          </p:cNvPr>
          <p:cNvSpPr/>
          <p:nvPr/>
        </p:nvSpPr>
        <p:spPr>
          <a:xfrm>
            <a:off x="6803583" y="3189514"/>
            <a:ext cx="1877783" cy="1415143"/>
          </a:xfrm>
          <a:prstGeom prst="wedgeRoundRectCallout">
            <a:avLst>
              <a:gd name="adj1" fmla="val 71416"/>
              <a:gd name="adj2" fmla="val -24199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172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9BDB9C-9C7F-40FC-BCE8-12CC90F1E99F}"/>
              </a:ext>
            </a:extLst>
          </p:cNvPr>
          <p:cNvSpPr txBox="1"/>
          <p:nvPr/>
        </p:nvSpPr>
        <p:spPr>
          <a:xfrm>
            <a:off x="43541" y="291445"/>
            <a:ext cx="2677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8566E5-B77F-4153-8502-55D8112E5931}"/>
              </a:ext>
            </a:extLst>
          </p:cNvPr>
          <p:cNvSpPr txBox="1"/>
          <p:nvPr/>
        </p:nvSpPr>
        <p:spPr>
          <a:xfrm>
            <a:off x="2416627" y="215582"/>
            <a:ext cx="18777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956E0C-1D6A-433E-A27C-D75D72AF6A71}"/>
              </a:ext>
            </a:extLst>
          </p:cNvPr>
          <p:cNvSpPr txBox="1"/>
          <p:nvPr/>
        </p:nvSpPr>
        <p:spPr>
          <a:xfrm>
            <a:off x="4196443" y="245770"/>
            <a:ext cx="3145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tumn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astron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nch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4F7E3-0B81-419A-A3DE-B19C8192FC93}"/>
              </a:ext>
            </a:extLst>
          </p:cNvPr>
          <p:cNvSpPr txBox="1"/>
          <p:nvPr/>
        </p:nvSpPr>
        <p:spPr>
          <a:xfrm>
            <a:off x="6803583" y="3281217"/>
            <a:ext cx="2013843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or</a:t>
            </a:r>
            <a:endParaRPr kumimoji="1" lang="ja-JP" altLang="en-US" sz="8000" b="1" dirty="0"/>
          </a:p>
        </p:txBody>
      </p: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7DDD842-EEC8-4C8C-87A7-46B7166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58148" y="3097154"/>
            <a:ext cx="873034" cy="12855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129DBE-DD5A-411E-9D61-E1C302EBB168}"/>
              </a:ext>
            </a:extLst>
          </p:cNvPr>
          <p:cNvSpPr/>
          <p:nvPr/>
        </p:nvSpPr>
        <p:spPr>
          <a:xfrm>
            <a:off x="6803583" y="3189514"/>
            <a:ext cx="1877783" cy="1415143"/>
          </a:xfrm>
          <a:prstGeom prst="wedgeRoundRectCallout">
            <a:avLst>
              <a:gd name="adj1" fmla="val 71416"/>
              <a:gd name="adj2" fmla="val -24199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254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9BDB9C-9C7F-40FC-BCE8-12CC90F1E99F}"/>
              </a:ext>
            </a:extLst>
          </p:cNvPr>
          <p:cNvSpPr txBox="1"/>
          <p:nvPr/>
        </p:nvSpPr>
        <p:spPr>
          <a:xfrm>
            <a:off x="43541" y="291445"/>
            <a:ext cx="2677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8566E5-B77F-4153-8502-55D8112E5931}"/>
              </a:ext>
            </a:extLst>
          </p:cNvPr>
          <p:cNvSpPr txBox="1"/>
          <p:nvPr/>
        </p:nvSpPr>
        <p:spPr>
          <a:xfrm>
            <a:off x="2416627" y="215582"/>
            <a:ext cx="18777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956E0C-1D6A-433E-A27C-D75D72AF6A71}"/>
              </a:ext>
            </a:extLst>
          </p:cNvPr>
          <p:cNvSpPr txBox="1"/>
          <p:nvPr/>
        </p:nvSpPr>
        <p:spPr>
          <a:xfrm>
            <a:off x="4196443" y="245770"/>
            <a:ext cx="3145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tumn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gust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astron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nch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E6824E-B51D-4B45-BCA2-93C6DDB7166D}"/>
              </a:ext>
            </a:extLst>
          </p:cNvPr>
          <p:cNvSpPr txBox="1"/>
          <p:nvPr/>
        </p:nvSpPr>
        <p:spPr>
          <a:xfrm>
            <a:off x="6896108" y="202564"/>
            <a:ext cx="3042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berry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4F7E3-0B81-419A-A3DE-B19C8192FC93}"/>
              </a:ext>
            </a:extLst>
          </p:cNvPr>
          <p:cNvSpPr txBox="1"/>
          <p:nvPr/>
        </p:nvSpPr>
        <p:spPr>
          <a:xfrm>
            <a:off x="6803583" y="3281217"/>
            <a:ext cx="2013843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or</a:t>
            </a:r>
            <a:endParaRPr kumimoji="1" lang="ja-JP" altLang="en-US" sz="8000" b="1" dirty="0"/>
          </a:p>
        </p:txBody>
      </p: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7DDD842-EEC8-4C8C-87A7-46B7166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158148" y="3097154"/>
            <a:ext cx="873034" cy="1285552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129DBE-DD5A-411E-9D61-E1C302EBB168}"/>
              </a:ext>
            </a:extLst>
          </p:cNvPr>
          <p:cNvSpPr/>
          <p:nvPr/>
        </p:nvSpPr>
        <p:spPr>
          <a:xfrm>
            <a:off x="6803583" y="3189514"/>
            <a:ext cx="1877783" cy="1415143"/>
          </a:xfrm>
          <a:prstGeom prst="wedgeRoundRectCallout">
            <a:avLst>
              <a:gd name="adj1" fmla="val 71416"/>
              <a:gd name="adj2" fmla="val -24199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20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3357</TotalTime>
  <Words>1036</Words>
  <Application>Microsoft Office PowerPoint</Application>
  <PresentationFormat>ワイド画面</PresentationFormat>
  <Paragraphs>406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194</cp:revision>
  <cp:lastPrinted>2022-02-23T05:05:11Z</cp:lastPrinted>
  <dcterms:created xsi:type="dcterms:W3CDTF">2021-03-28T09:30:35Z</dcterms:created>
  <dcterms:modified xsi:type="dcterms:W3CDTF">2023-07-26T23:39:42Z</dcterms:modified>
</cp:coreProperties>
</file>