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99" r:id="rId2"/>
    <p:sldId id="2601" r:id="rId3"/>
    <p:sldId id="2638" r:id="rId4"/>
    <p:sldId id="2704" r:id="rId5"/>
    <p:sldId id="2703" r:id="rId6"/>
    <p:sldId id="2702" r:id="rId7"/>
    <p:sldId id="2701" r:id="rId8"/>
    <p:sldId id="2700" r:id="rId9"/>
    <p:sldId id="2699" r:id="rId10"/>
    <p:sldId id="2698" r:id="rId11"/>
    <p:sldId id="2697" r:id="rId12"/>
    <p:sldId id="2696" r:id="rId13"/>
    <p:sldId id="2695" r:id="rId14"/>
    <p:sldId id="2694" r:id="rId15"/>
    <p:sldId id="2693" r:id="rId16"/>
    <p:sldId id="2692" r:id="rId17"/>
    <p:sldId id="2691" r:id="rId18"/>
    <p:sldId id="2690" r:id="rId19"/>
    <p:sldId id="2689" r:id="rId20"/>
    <p:sldId id="2688" r:id="rId21"/>
    <p:sldId id="1874" r:id="rId22"/>
    <p:sldId id="2705" r:id="rId23"/>
    <p:sldId id="2671" r:id="rId24"/>
    <p:sldId id="2431" r:id="rId25"/>
    <p:sldId id="2672" r:id="rId26"/>
    <p:sldId id="2680" r:id="rId27"/>
    <p:sldId id="2673" r:id="rId28"/>
    <p:sldId id="2681" r:id="rId29"/>
    <p:sldId id="2674" r:id="rId30"/>
    <p:sldId id="2682" r:id="rId31"/>
    <p:sldId id="2675" r:id="rId32"/>
    <p:sldId id="2683" r:id="rId33"/>
    <p:sldId id="2676" r:id="rId34"/>
    <p:sldId id="2684" r:id="rId35"/>
    <p:sldId id="2677" r:id="rId36"/>
    <p:sldId id="2685" r:id="rId37"/>
    <p:sldId id="2678" r:id="rId38"/>
    <p:sldId id="2686" r:id="rId39"/>
    <p:sldId id="2679" r:id="rId40"/>
    <p:sldId id="2687" r:id="rId41"/>
    <p:sldId id="2706" r:id="rId42"/>
    <p:sldId id="2261" r:id="rId43"/>
    <p:sldId id="2708" r:id="rId44"/>
    <p:sldId id="2709" r:id="rId45"/>
    <p:sldId id="2710" r:id="rId46"/>
    <p:sldId id="2711" r:id="rId47"/>
    <p:sldId id="2712" r:id="rId48"/>
    <p:sldId id="2713" r:id="rId49"/>
    <p:sldId id="2714" r:id="rId50"/>
    <p:sldId id="2715" r:id="rId51"/>
    <p:sldId id="1621" r:id="rId5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1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3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438899" y="3401863"/>
            <a:ext cx="6528872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6FB360-1347-459A-9EAA-A95B0957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0" y="506394"/>
            <a:ext cx="2370339" cy="330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17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DA19A2-1B30-49E9-8C65-52303E8B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84" y="954219"/>
            <a:ext cx="3293216" cy="335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1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69C2B9-8399-40E6-97F3-6326B8DE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90" y="1151201"/>
            <a:ext cx="3595764" cy="24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52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1360B9-34EE-4EAE-AF94-EDA8B7BF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365" y="614070"/>
            <a:ext cx="2545805" cy="340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91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DDF519-E48F-403D-8095-BB65F377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44" y="1862254"/>
            <a:ext cx="3511392" cy="272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69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3E305F-4B5E-4320-8007-54C8D9D2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36" y="1786771"/>
            <a:ext cx="2757961" cy="24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twaddle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45D5A6F-A102-48F3-A1E8-63941425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98" y="2013660"/>
            <a:ext cx="2968942" cy="2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2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twaddle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quandary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2C09B0-A829-41AE-9DDD-630A71BF4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935" y="2748024"/>
            <a:ext cx="1724149" cy="19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twaddle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quandary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wristwatch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26C49C1-1493-41B8-BB48-97C16379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040" y="356127"/>
            <a:ext cx="1842787" cy="18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twaddle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quandary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wristwatch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quantity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1180CB-5E0B-4A58-9C5A-A4979819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28" y="3896026"/>
            <a:ext cx="2881252" cy="185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30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096000" y="3401863"/>
            <a:ext cx="58717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28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squabble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twaddle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quandary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wristwatch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quantity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qualification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squalid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quality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wallaby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waddle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5A8ED3-68F4-4BF3-85C8-D4CCE4B5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601" y="4464556"/>
            <a:ext cx="226790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pronouns.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CA2E7F2-C3BD-87AC-696F-2833B3BA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67501"/>
              </p:ext>
            </p:extLst>
          </p:nvPr>
        </p:nvGraphicFramePr>
        <p:xfrm>
          <a:off x="381000" y="326572"/>
          <a:ext cx="11430000" cy="6263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41859745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558947807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70113715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241636114"/>
                    </a:ext>
                  </a:extLst>
                </a:gridCol>
              </a:tblGrid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u="none" dirty="0">
                          <a:solidFill>
                            <a:srgbClr val="FF66FF"/>
                          </a:solidFill>
                        </a:rPr>
                        <a:t>Subject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Object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0070C0"/>
                          </a:solidFill>
                        </a:rPr>
                        <a:t>Possessive 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0070C0"/>
                          </a:solidFill>
                        </a:rPr>
                        <a:t>Adjectives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Possessive 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39662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me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my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mine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6140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751365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he/she/it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50574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we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414865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442497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They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0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1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Pronouns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79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8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91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96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him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2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872EE7-EDAA-4E80-9D03-E151EE513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73" y="471370"/>
            <a:ext cx="3101585" cy="295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426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him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46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2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4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has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86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26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74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89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4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them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lang="en-US" altLang="ja-JP" sz="54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7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50AA58-6AD2-41D9-9E7D-E4C6BB13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68" y="1184602"/>
            <a:ext cx="3933874" cy="294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54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CF7DF-1863-45A8-851B-079C1784FD56}"/>
              </a:ext>
            </a:extLst>
          </p:cNvPr>
          <p:cNvSpPr txBox="1"/>
          <p:nvPr/>
        </p:nvSpPr>
        <p:spPr>
          <a:xfrm>
            <a:off x="816429" y="1720840"/>
            <a:ext cx="10700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have a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pen belongs to 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them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pen.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87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CA2E7F2-C3BD-87AC-696F-2833B3BA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73807"/>
              </p:ext>
            </p:extLst>
          </p:nvPr>
        </p:nvGraphicFramePr>
        <p:xfrm>
          <a:off x="381000" y="326572"/>
          <a:ext cx="11430000" cy="6263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41859745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558947807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70113715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241636114"/>
                    </a:ext>
                  </a:extLst>
                </a:gridCol>
              </a:tblGrid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u="none" dirty="0">
                          <a:solidFill>
                            <a:srgbClr val="FF66FF"/>
                          </a:solidFill>
                        </a:rPr>
                        <a:t>Subject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Object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0070C0"/>
                          </a:solidFill>
                        </a:rPr>
                        <a:t>Possessive 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0070C0"/>
                          </a:solidFill>
                        </a:rPr>
                        <a:t>Adjectives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Possessive </a:t>
                      </a:r>
                    </a:p>
                    <a:p>
                      <a:pPr algn="ctr"/>
                      <a:r>
                        <a:rPr kumimoji="1" lang="en-US" altLang="ja-JP" sz="2800" dirty="0">
                          <a:solidFill>
                            <a:srgbClr val="FF66FF"/>
                          </a:solidFill>
                        </a:rPr>
                        <a:t>Pronouns</a:t>
                      </a:r>
                      <a:endParaRPr kumimoji="1" lang="ja-JP" altLang="en-US" sz="28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39662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me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my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mine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6140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your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yours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751365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he/she/it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him/her/it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/>
                        <a:t>his/hers/its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his/hers/its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50574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we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us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our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ours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414865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your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yours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442497"/>
                  </a:ext>
                </a:extLst>
              </a:tr>
              <a:tr h="8864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they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them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their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theirs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0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1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3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41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71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0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14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3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5D18A8-0578-48A9-A683-6734393D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76" y="1715121"/>
            <a:ext cx="4494549" cy="29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260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07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A25ADB-7DF4-4EEF-B423-49EFC23B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73" y="1404853"/>
            <a:ext cx="4130320" cy="323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29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5D00E5-4263-4188-982F-595216B3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773" y="1102602"/>
            <a:ext cx="3537470" cy="35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C0EE96-6D1E-4F92-A255-BD1E14AB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28" y="1841500"/>
            <a:ext cx="4325591" cy="2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waft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swamp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wallet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squad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swatch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7FF529-DCFC-405E-8303-4FF67998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60" y="501255"/>
            <a:ext cx="3253740" cy="310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66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3203</TotalTime>
  <Words>1727</Words>
  <Application>Microsoft Office PowerPoint</Application>
  <PresentationFormat>ワイド画面</PresentationFormat>
  <Paragraphs>513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194</cp:revision>
  <cp:lastPrinted>2022-02-10T02:18:22Z</cp:lastPrinted>
  <dcterms:created xsi:type="dcterms:W3CDTF">2021-03-28T09:30:35Z</dcterms:created>
  <dcterms:modified xsi:type="dcterms:W3CDTF">2023-07-26T09:28:21Z</dcterms:modified>
</cp:coreProperties>
</file>