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99" r:id="rId2"/>
    <p:sldId id="1874" r:id="rId3"/>
    <p:sldId id="2583" r:id="rId4"/>
    <p:sldId id="297" r:id="rId5"/>
    <p:sldId id="2461" r:id="rId6"/>
    <p:sldId id="1523" r:id="rId7"/>
    <p:sldId id="1521" r:id="rId8"/>
    <p:sldId id="1522" r:id="rId9"/>
    <p:sldId id="1148" r:id="rId10"/>
    <p:sldId id="2261" r:id="rId11"/>
    <p:sldId id="785" r:id="rId12"/>
    <p:sldId id="2016" r:id="rId13"/>
    <p:sldId id="2306" r:id="rId14"/>
    <p:sldId id="1660" r:id="rId15"/>
    <p:sldId id="2659" r:id="rId16"/>
    <p:sldId id="2660" r:id="rId17"/>
    <p:sldId id="2661" r:id="rId18"/>
    <p:sldId id="2662" r:id="rId19"/>
    <p:sldId id="2663" r:id="rId20"/>
    <p:sldId id="2664" r:id="rId21"/>
    <p:sldId id="2665" r:id="rId22"/>
    <p:sldId id="2666" r:id="rId23"/>
    <p:sldId id="2667" r:id="rId24"/>
    <p:sldId id="2668" r:id="rId25"/>
    <p:sldId id="2669" r:id="rId26"/>
    <p:sldId id="2670" r:id="rId27"/>
    <p:sldId id="1562" r:id="rId28"/>
    <p:sldId id="2802" r:id="rId29"/>
    <p:sldId id="2635" r:id="rId30"/>
    <p:sldId id="2656" r:id="rId31"/>
    <p:sldId id="2636" r:id="rId32"/>
    <p:sldId id="2657" r:id="rId33"/>
    <p:sldId id="2637" r:id="rId34"/>
    <p:sldId id="2658" r:id="rId35"/>
    <p:sldId id="1621" r:id="rId36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93784" autoAdjust="0"/>
  </p:normalViewPr>
  <p:slideViewPr>
    <p:cSldViewPr snapToGrid="0">
      <p:cViewPr varScale="1">
        <p:scale>
          <a:sx n="59" d="100"/>
          <a:sy n="59" d="100"/>
        </p:scale>
        <p:origin x="68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7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B637EA1-1B9D-4437-89DA-617A0C2C2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681D4A-2263-429A-BD46-E953B9F1D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0799" y="1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fld id="{D9575459-39FA-4680-875D-27C12F423544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38EBC8-F49C-40FC-9C1A-59B1A1F8F6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5070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3307C1-665B-4687-94E7-36338054A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0799" y="9515070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fld id="{8E080399-F359-49A5-9F09-D68D0654A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33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6" tIns="45984" rIns="91966" bIns="4598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692"/>
            <a:ext cx="5509260" cy="3944492"/>
          </a:xfrm>
          <a:prstGeom prst="rect">
            <a:avLst/>
          </a:prstGeom>
        </p:spPr>
        <p:txBody>
          <a:bodyPr vert="horz" lIns="91966" tIns="45984" rIns="91966" bIns="4598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3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5246914" y="3401863"/>
            <a:ext cx="6720857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3b-19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639" y="682359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syllables.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squash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quarry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wander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wallet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twaddle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86F1DC7-DD75-4AE3-8EC2-70CCB35BBABF}"/>
              </a:ext>
            </a:extLst>
          </p:cNvPr>
          <p:cNvCxnSpPr>
            <a:cxnSpLocks/>
          </p:cNvCxnSpPr>
          <p:nvPr/>
        </p:nvCxnSpPr>
        <p:spPr>
          <a:xfrm>
            <a:off x="6309300" y="4103248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E4C7E1C-0277-4170-8A67-F897FB433522}"/>
              </a:ext>
            </a:extLst>
          </p:cNvPr>
          <p:cNvCxnSpPr>
            <a:cxnSpLocks/>
          </p:cNvCxnSpPr>
          <p:nvPr/>
        </p:nvCxnSpPr>
        <p:spPr>
          <a:xfrm>
            <a:off x="6309300" y="2948235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>
            <a:extLst>
              <a:ext uri="{FF2B5EF4-FFF2-40B4-BE49-F238E27FC236}">
                <a16:creationId xmlns:a16="http://schemas.microsoft.com/office/drawing/2014/main" id="{755AA3AE-CCDE-4191-B2E1-45A6B0158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388" y="5347770"/>
            <a:ext cx="54869" cy="701101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A58E92A-6609-4476-A7DF-8A08E9959EBB}"/>
              </a:ext>
            </a:extLst>
          </p:cNvPr>
          <p:cNvCxnSpPr>
            <a:cxnSpLocks/>
          </p:cNvCxnSpPr>
          <p:nvPr/>
        </p:nvCxnSpPr>
        <p:spPr>
          <a:xfrm>
            <a:off x="6465388" y="1690944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2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swallow swoops high into the sunny sky.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white swan is floating gracefully along the River Thames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swallow swoop sky に対する画像結果">
            <a:extLst>
              <a:ext uri="{FF2B5EF4-FFF2-40B4-BE49-F238E27FC236}">
                <a16:creationId xmlns:a16="http://schemas.microsoft.com/office/drawing/2014/main" id="{541D0940-B520-4CBA-9580-BCAE35B3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62" y="579090"/>
            <a:ext cx="2829891" cy="2472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wan river thames に対する画像結果">
            <a:extLst>
              <a:ext uri="{FF2B5EF4-FFF2-40B4-BE49-F238E27FC236}">
                <a16:creationId xmlns:a16="http://schemas.microsoft.com/office/drawing/2014/main" id="{A17FBA65-580E-4AED-A4E9-5856C62E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37" y="4272915"/>
            <a:ext cx="3258947" cy="2188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swallow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swoops high into the sunny sky.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white swan is floating gracefully along the River Thames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swallow swoop sky に対する画像結果">
            <a:extLst>
              <a:ext uri="{FF2B5EF4-FFF2-40B4-BE49-F238E27FC236}">
                <a16:creationId xmlns:a16="http://schemas.microsoft.com/office/drawing/2014/main" id="{541D0940-B520-4CBA-9580-BCAE35B3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62" y="579090"/>
            <a:ext cx="2829891" cy="2472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wan river thames に対する画像結果">
            <a:extLst>
              <a:ext uri="{FF2B5EF4-FFF2-40B4-BE49-F238E27FC236}">
                <a16:creationId xmlns:a16="http://schemas.microsoft.com/office/drawing/2014/main" id="{A17FBA65-580E-4AED-A4E9-5856C62E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37" y="4272915"/>
            <a:ext cx="3258947" cy="2188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82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swallow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swoops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high into the sunny sky.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white swan is floating gracefully along the River Thames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swallow swoop sky に対する画像結果">
            <a:extLst>
              <a:ext uri="{FF2B5EF4-FFF2-40B4-BE49-F238E27FC236}">
                <a16:creationId xmlns:a16="http://schemas.microsoft.com/office/drawing/2014/main" id="{541D0940-B520-4CBA-9580-BCAE35B3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62" y="579090"/>
            <a:ext cx="2829891" cy="2472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wan river thames に対する画像結果">
            <a:extLst>
              <a:ext uri="{FF2B5EF4-FFF2-40B4-BE49-F238E27FC236}">
                <a16:creationId xmlns:a16="http://schemas.microsoft.com/office/drawing/2014/main" id="{A17FBA65-580E-4AED-A4E9-5856C62E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37" y="4272915"/>
            <a:ext cx="3258947" cy="2188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348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swallow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swoops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high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into the sunny sky.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white swan is floating gracefully along the River Thames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swallow swoop sky に対する画像結果">
            <a:extLst>
              <a:ext uri="{FF2B5EF4-FFF2-40B4-BE49-F238E27FC236}">
                <a16:creationId xmlns:a16="http://schemas.microsoft.com/office/drawing/2014/main" id="{541D0940-B520-4CBA-9580-BCAE35B3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62" y="579090"/>
            <a:ext cx="2829891" cy="2472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wan river thames に対する画像結果">
            <a:extLst>
              <a:ext uri="{FF2B5EF4-FFF2-40B4-BE49-F238E27FC236}">
                <a16:creationId xmlns:a16="http://schemas.microsoft.com/office/drawing/2014/main" id="{A17FBA65-580E-4AED-A4E9-5856C62E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37" y="4272915"/>
            <a:ext cx="3258947" cy="2188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10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swallow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swoops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high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into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sunny sky.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white swan is floating gracefully along the River Thames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swallow swoop sky に対する画像結果">
            <a:extLst>
              <a:ext uri="{FF2B5EF4-FFF2-40B4-BE49-F238E27FC236}">
                <a16:creationId xmlns:a16="http://schemas.microsoft.com/office/drawing/2014/main" id="{541D0940-B520-4CBA-9580-BCAE35B3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62" y="579090"/>
            <a:ext cx="2829891" cy="2472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wan river thames に対する画像結果">
            <a:extLst>
              <a:ext uri="{FF2B5EF4-FFF2-40B4-BE49-F238E27FC236}">
                <a16:creationId xmlns:a16="http://schemas.microsoft.com/office/drawing/2014/main" id="{A17FBA65-580E-4AED-A4E9-5856C62E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37" y="4272915"/>
            <a:ext cx="3258947" cy="2188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61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swallow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swoops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high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into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sky.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white swan is floating gracefully along the River Thames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swallow swoop sky に対する画像結果">
            <a:extLst>
              <a:ext uri="{FF2B5EF4-FFF2-40B4-BE49-F238E27FC236}">
                <a16:creationId xmlns:a16="http://schemas.microsoft.com/office/drawing/2014/main" id="{541D0940-B520-4CBA-9580-BCAE35B3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62" y="579090"/>
            <a:ext cx="2829891" cy="2472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wan river thames に対する画像結果">
            <a:extLst>
              <a:ext uri="{FF2B5EF4-FFF2-40B4-BE49-F238E27FC236}">
                <a16:creationId xmlns:a16="http://schemas.microsoft.com/office/drawing/2014/main" id="{A17FBA65-580E-4AED-A4E9-5856C62E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37" y="4272915"/>
            <a:ext cx="3258947" cy="2188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7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Subjects and Objects.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swallow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swoops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high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into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sky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white swan is floating gracefully along the River Thames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swallow swoop sky に対する画像結果">
            <a:extLst>
              <a:ext uri="{FF2B5EF4-FFF2-40B4-BE49-F238E27FC236}">
                <a16:creationId xmlns:a16="http://schemas.microsoft.com/office/drawing/2014/main" id="{541D0940-B520-4CBA-9580-BCAE35B3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62" y="579090"/>
            <a:ext cx="2829891" cy="2472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wan river thames に対する画像結果">
            <a:extLst>
              <a:ext uri="{FF2B5EF4-FFF2-40B4-BE49-F238E27FC236}">
                <a16:creationId xmlns:a16="http://schemas.microsoft.com/office/drawing/2014/main" id="{A17FBA65-580E-4AED-A4E9-5856C62E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37" y="4272915"/>
            <a:ext cx="3258947" cy="2188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78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swallow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swoops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high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into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sky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swan is floating gracefully along the River Thames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swallow swoop sky に対する画像結果">
            <a:extLst>
              <a:ext uri="{FF2B5EF4-FFF2-40B4-BE49-F238E27FC236}">
                <a16:creationId xmlns:a16="http://schemas.microsoft.com/office/drawing/2014/main" id="{541D0940-B520-4CBA-9580-BCAE35B3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62" y="579090"/>
            <a:ext cx="2829891" cy="2472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wan river thames に対する画像結果">
            <a:extLst>
              <a:ext uri="{FF2B5EF4-FFF2-40B4-BE49-F238E27FC236}">
                <a16:creationId xmlns:a16="http://schemas.microsoft.com/office/drawing/2014/main" id="{A17FBA65-580E-4AED-A4E9-5856C62E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37" y="4272915"/>
            <a:ext cx="3258947" cy="2188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87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swallow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swoops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high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into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sky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swan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 floating gracefully along the River Thames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swallow swoop sky に対する画像結果">
            <a:extLst>
              <a:ext uri="{FF2B5EF4-FFF2-40B4-BE49-F238E27FC236}">
                <a16:creationId xmlns:a16="http://schemas.microsoft.com/office/drawing/2014/main" id="{541D0940-B520-4CBA-9580-BCAE35B3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62" y="579090"/>
            <a:ext cx="2829891" cy="2472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wan river thames に対する画像結果">
            <a:extLst>
              <a:ext uri="{FF2B5EF4-FFF2-40B4-BE49-F238E27FC236}">
                <a16:creationId xmlns:a16="http://schemas.microsoft.com/office/drawing/2014/main" id="{A17FBA65-580E-4AED-A4E9-5856C62E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37" y="4272915"/>
            <a:ext cx="3258947" cy="2188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092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swallow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swoops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high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into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sky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swan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floating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gracefully along the River Thames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swallow swoop sky に対する画像結果">
            <a:extLst>
              <a:ext uri="{FF2B5EF4-FFF2-40B4-BE49-F238E27FC236}">
                <a16:creationId xmlns:a16="http://schemas.microsoft.com/office/drawing/2014/main" id="{541D0940-B520-4CBA-9580-BCAE35B3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62" y="579090"/>
            <a:ext cx="2829891" cy="2472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wan river thames に対する画像結果">
            <a:extLst>
              <a:ext uri="{FF2B5EF4-FFF2-40B4-BE49-F238E27FC236}">
                <a16:creationId xmlns:a16="http://schemas.microsoft.com/office/drawing/2014/main" id="{A17FBA65-580E-4AED-A4E9-5856C62E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37" y="4272915"/>
            <a:ext cx="3258947" cy="2188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1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swallow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swoops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high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into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sky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swan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floating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gracefully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along the River Thames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swallow swoop sky に対する画像結果">
            <a:extLst>
              <a:ext uri="{FF2B5EF4-FFF2-40B4-BE49-F238E27FC236}">
                <a16:creationId xmlns:a16="http://schemas.microsoft.com/office/drawing/2014/main" id="{541D0940-B520-4CBA-9580-BCAE35B3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62" y="579090"/>
            <a:ext cx="2829891" cy="2472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wan river thames に対する画像結果">
            <a:extLst>
              <a:ext uri="{FF2B5EF4-FFF2-40B4-BE49-F238E27FC236}">
                <a16:creationId xmlns:a16="http://schemas.microsoft.com/office/drawing/2014/main" id="{A17FBA65-580E-4AED-A4E9-5856C62E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37" y="4272915"/>
            <a:ext cx="3258947" cy="2188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22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swallow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swoops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high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into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sky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swan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floating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gracefully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River Thames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swallow swoop sky に対する画像結果">
            <a:extLst>
              <a:ext uri="{FF2B5EF4-FFF2-40B4-BE49-F238E27FC236}">
                <a16:creationId xmlns:a16="http://schemas.microsoft.com/office/drawing/2014/main" id="{541D0940-B520-4CBA-9580-BCAE35B3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62" y="579090"/>
            <a:ext cx="2829891" cy="2472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wan river thames に対する画像結果">
            <a:extLst>
              <a:ext uri="{FF2B5EF4-FFF2-40B4-BE49-F238E27FC236}">
                <a16:creationId xmlns:a16="http://schemas.microsoft.com/office/drawing/2014/main" id="{A17FBA65-580E-4AED-A4E9-5856C62E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37" y="4272915"/>
            <a:ext cx="3258947" cy="2188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575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swallow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swoops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high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into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sky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swan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floating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gracefully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River Thames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swallow swoop sky に対する画像結果">
            <a:extLst>
              <a:ext uri="{FF2B5EF4-FFF2-40B4-BE49-F238E27FC236}">
                <a16:creationId xmlns:a16="http://schemas.microsoft.com/office/drawing/2014/main" id="{541D0940-B520-4CBA-9580-BCAE35B3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62" y="579090"/>
            <a:ext cx="2829891" cy="2472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wan river thames に対する画像結果">
            <a:extLst>
              <a:ext uri="{FF2B5EF4-FFF2-40B4-BE49-F238E27FC236}">
                <a16:creationId xmlns:a16="http://schemas.microsoft.com/office/drawing/2014/main" id="{A17FBA65-580E-4AED-A4E9-5856C62E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37" y="4272915"/>
            <a:ext cx="3258947" cy="2188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43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2000" b="1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CA6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DE8A1D8D-37A9-4B8B-B14B-2D916A60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84" y="80974"/>
            <a:ext cx="2230456" cy="171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6B4C28E-5CB1-43C4-975B-8F557F6FF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45" y="3975351"/>
            <a:ext cx="3667125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208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275840" y="2721114"/>
            <a:ext cx="827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cat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chased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mouse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3383280" y="2458720"/>
            <a:ext cx="111760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3342640" y="228423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7000240" y="2458720"/>
            <a:ext cx="1940560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7691120" y="228423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98521E2-E214-4872-B4B6-592F6F22FD9C}"/>
              </a:ext>
            </a:extLst>
          </p:cNvPr>
          <p:cNvSpPr txBox="1"/>
          <p:nvPr/>
        </p:nvSpPr>
        <p:spPr>
          <a:xfrm>
            <a:off x="7000240" y="1406969"/>
            <a:ext cx="284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object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8BE189-347D-4163-9576-0175327F9ECC}"/>
              </a:ext>
            </a:extLst>
          </p:cNvPr>
          <p:cNvSpPr txBox="1"/>
          <p:nvPr/>
        </p:nvSpPr>
        <p:spPr>
          <a:xfrm>
            <a:off x="2364740" y="1456113"/>
            <a:ext cx="242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sub</a:t>
            </a:r>
            <a:r>
              <a:rPr kumimoji="1" lang="en-US" altLang="ja-JP" sz="4000" b="1" dirty="0"/>
              <a:t>ject</a:t>
            </a:r>
            <a:endParaRPr kumimoji="1" lang="ja-JP" altLang="en-US" sz="4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38C17D-A324-472E-A9A1-96A331613D38}"/>
              </a:ext>
            </a:extLst>
          </p:cNvPr>
          <p:cNvSpPr txBox="1"/>
          <p:nvPr/>
        </p:nvSpPr>
        <p:spPr>
          <a:xfrm>
            <a:off x="4970782" y="1480521"/>
            <a:ext cx="242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</a:rPr>
              <a:t>verb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60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“Look at the white swan,” called the child.</a:t>
            </a:r>
            <a:endParaRPr kumimoji="1" lang="en-US" altLang="ja-JP" sz="2000" b="1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CA6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DE8A1D8D-37A9-4B8B-B14B-2D916A60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84" y="80974"/>
            <a:ext cx="2230456" cy="171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6B4C28E-5CB1-43C4-975B-8F557F6FF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45" y="3975351"/>
            <a:ext cx="3667125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9711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922370F-B9E0-46FE-9DB6-619E3C37C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82" r="1428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5577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They are watching a tennis match against a Dutch team.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922370F-B9E0-46FE-9DB6-619E3C37C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82" r="1428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4116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7" name="Rectangle 6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755903" y="3399769"/>
            <a:ext cx="10640754" cy="775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wasp に対する画像結果">
            <a:extLst>
              <a:ext uri="{FF2B5EF4-FFF2-40B4-BE49-F238E27FC236}">
                <a16:creationId xmlns:a16="http://schemas.microsoft.com/office/drawing/2014/main" id="{1CAF257C-3E15-4229-BFE0-939D0BE50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63" y="752429"/>
            <a:ext cx="41338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8FBCC4D-9B0F-4AB9-AE26-0D9F62D17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948" y="4002790"/>
            <a:ext cx="16383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55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7" name="Rectangle 6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755903" y="3399769"/>
            <a:ext cx="10640754" cy="775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wasps buzzed around the fizzy drinks.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wasp に対する画像結果">
            <a:extLst>
              <a:ext uri="{FF2B5EF4-FFF2-40B4-BE49-F238E27FC236}">
                <a16:creationId xmlns:a16="http://schemas.microsoft.com/office/drawing/2014/main" id="{1CAF257C-3E15-4229-BFE0-939D0BE50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63" y="752429"/>
            <a:ext cx="41338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8FBCC4D-9B0F-4AB9-AE26-0D9F62D17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948" y="4002790"/>
            <a:ext cx="16383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10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&lt;a&gt; Spelling of the /o/ Sound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D83342-41DA-455E-AF0A-132EC5D5D52C}"/>
              </a:ext>
            </a:extLst>
          </p:cNvPr>
          <p:cNvSpPr txBox="1"/>
          <p:nvPr/>
        </p:nvSpPr>
        <p:spPr>
          <a:xfrm>
            <a:off x="3726180" y="1583837"/>
            <a:ext cx="42633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lang="en-US" altLang="ja-JP" sz="5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       /</a:t>
            </a:r>
            <a:r>
              <a:rPr kumimoji="1"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8EB13BB-062E-456F-87C5-4147948E4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661" y="3318301"/>
            <a:ext cx="3709449" cy="248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8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sw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        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ft         sw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mp</a:t>
            </a:r>
            <a:endParaRPr kumimoji="1" lang="ja-JP" altLang="en-US" sz="54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nd        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llet       squ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B8E9A8D-2F87-4B58-812C-8DDD9008F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14" y="444854"/>
            <a:ext cx="2257425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B57995E-1221-41A6-AB7B-8485A1A86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3" y="447973"/>
            <a:ext cx="2780947" cy="2080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AE55824-1736-4285-AC07-E781D257B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774" y="223923"/>
            <a:ext cx="3668966" cy="237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AD3C9A7-60EB-4D67-B75F-90BD83F44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14" y="3699701"/>
            <a:ext cx="2686813" cy="2101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8A1DB33-A5CA-44A2-B0D8-2661A56830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2320" y="3421093"/>
            <a:ext cx="2500945" cy="250094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0D2A5B8-3DDC-4504-AE8F-B25602654D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5460" y="3552268"/>
            <a:ext cx="3587114" cy="22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84170" y="239498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tch      squ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       squ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lid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6256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lity     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llaby      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ddle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7F36942-3297-4C2F-8CA0-00E065DE6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" y="118056"/>
            <a:ext cx="2469879" cy="2358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C4D9ED1-7575-4CF4-81D1-F97F569A6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161" y="184151"/>
            <a:ext cx="1692440" cy="2358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C996BE1-8249-4ECA-BDDD-6519871DC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852" y="114229"/>
            <a:ext cx="2321553" cy="2362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43C9CE1-8003-4F3E-9B85-7E84C5D51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90" y="3713050"/>
            <a:ext cx="3219239" cy="2228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66D8485-92AA-42AB-B6A3-CDA80E7E1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8880" y="3451088"/>
            <a:ext cx="1793002" cy="240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B9C09E5-13B1-49A9-9B34-CD0BAEBA4A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1852" y="3539686"/>
            <a:ext cx="2985770" cy="231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squ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bble    tw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ddle   qu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ndary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0640" y="5872638"/>
            <a:ext cx="12151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wristw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tch  qu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ntity  qu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lification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4A0142F-24C8-47AA-B93C-3ADAD8F6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11" y="608797"/>
            <a:ext cx="2314575" cy="204787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F193D67-15ED-4D97-BE26-433E50D9A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592" y="315488"/>
            <a:ext cx="2968942" cy="244259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CC7FB5C-29FD-485D-8DDE-A3464C04D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824" y="364036"/>
            <a:ext cx="2156459" cy="242601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02341C7-A723-43C7-9523-51242059B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56" y="3785128"/>
            <a:ext cx="2186430" cy="218643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A6E0DCC-E8A2-4A9C-9DE5-A7893F685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592" y="3958273"/>
            <a:ext cx="3043937" cy="1962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D71F605-4663-4D45-BA1E-8A518B66E5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1236" y="3760833"/>
            <a:ext cx="2267408" cy="218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38D73BA2-A017-4B2A-8CE1-62725FB93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573" y="135874"/>
            <a:ext cx="1405324" cy="1340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30C96DC7-541F-4B1E-98BF-B1AB84DCE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5874"/>
            <a:ext cx="1653190" cy="123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098341A9-15A0-448A-BDFF-07474B480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90" y="135874"/>
            <a:ext cx="2071459" cy="1340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1C3EC69A-6414-4DD6-9A5A-B46393AA3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547" y="135874"/>
            <a:ext cx="1367268" cy="1069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8184344B-A772-4502-A89D-3ED9CC7FE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9223" y="-25725"/>
            <a:ext cx="1493807" cy="1493807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6226CCF3-55B1-474C-A757-B00F8AF74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6319" y="302700"/>
            <a:ext cx="1592478" cy="998430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4B70B51A-9664-4EFC-A0B5-ECB3B96CF2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0315" y="2175043"/>
            <a:ext cx="1564222" cy="1493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F7F70AE5-B5D2-4B4A-A70C-BA6DD190BF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0869" y="2175043"/>
            <a:ext cx="1213928" cy="169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1B1C0938-0958-4AE0-BF4E-6549AAC092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703" y="2116910"/>
            <a:ext cx="1582151" cy="161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75B15757-D8E7-438D-B5C6-3C3A8E040A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7817" y="2252441"/>
            <a:ext cx="1934125" cy="133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1C8717FC-C2B9-4EC5-ADCE-1F426B626E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6725" y="2228859"/>
            <a:ext cx="1143985" cy="1532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E81E8F28-88B5-4436-83EA-77A6118CE9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55440" y="2252441"/>
            <a:ext cx="1733907" cy="134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9BB145B3-1008-4B81-A6F4-8C3C889940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08403" y="4650677"/>
            <a:ext cx="1650394" cy="1460225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00388078-5C5B-4569-9491-2DC6381CA9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46451" y="4571068"/>
            <a:ext cx="1769891" cy="1456115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086B9430-D46B-4CD3-AD48-AB8BD7AD5F5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58782" y="4516550"/>
            <a:ext cx="1301598" cy="146429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4A5FB24-DEDC-47B5-9769-AC7E787193D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6775" y="4585838"/>
            <a:ext cx="1520816" cy="1525064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E7C43327-1659-4EAA-AEE9-435A58817F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70814" y="4637931"/>
            <a:ext cx="2050657" cy="1322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5CD1AF43-D944-4014-B621-86102055FEA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70589" y="4601320"/>
            <a:ext cx="1447297" cy="1395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3108</TotalTime>
  <Words>470</Words>
  <Application>Microsoft Office PowerPoint</Application>
  <PresentationFormat>ワイド画面</PresentationFormat>
  <Paragraphs>170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2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195</cp:revision>
  <cp:lastPrinted>2022-02-10T02:18:22Z</cp:lastPrinted>
  <dcterms:created xsi:type="dcterms:W3CDTF">2021-03-28T09:30:35Z</dcterms:created>
  <dcterms:modified xsi:type="dcterms:W3CDTF">2023-07-26T07:45:35Z</dcterms:modified>
</cp:coreProperties>
</file>