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99" r:id="rId2"/>
    <p:sldId id="2601" r:id="rId3"/>
    <p:sldId id="2641" r:id="rId4"/>
    <p:sldId id="2655" r:id="rId5"/>
    <p:sldId id="2654" r:id="rId6"/>
    <p:sldId id="2653" r:id="rId7"/>
    <p:sldId id="2652" r:id="rId8"/>
    <p:sldId id="2651" r:id="rId9"/>
    <p:sldId id="2650" r:id="rId10"/>
    <p:sldId id="2649" r:id="rId11"/>
    <p:sldId id="2648" r:id="rId12"/>
    <p:sldId id="2647" r:id="rId13"/>
    <p:sldId id="2646" r:id="rId14"/>
    <p:sldId id="2645" r:id="rId15"/>
    <p:sldId id="2644" r:id="rId16"/>
    <p:sldId id="2643" r:id="rId17"/>
    <p:sldId id="2642" r:id="rId18"/>
    <p:sldId id="2604" r:id="rId19"/>
    <p:sldId id="2640" r:id="rId20"/>
    <p:sldId id="2639" r:id="rId21"/>
    <p:sldId id="2638" r:id="rId22"/>
    <p:sldId id="2431" r:id="rId23"/>
    <p:sldId id="2583" r:id="rId24"/>
    <p:sldId id="2261" r:id="rId25"/>
    <p:sldId id="2658" r:id="rId26"/>
    <p:sldId id="2659" r:id="rId27"/>
    <p:sldId id="2657" r:id="rId28"/>
    <p:sldId id="2660" r:id="rId29"/>
    <p:sldId id="2661" r:id="rId30"/>
    <p:sldId id="2656" r:id="rId31"/>
    <p:sldId id="2662" r:id="rId32"/>
    <p:sldId id="2666" r:id="rId33"/>
    <p:sldId id="2663" r:id="rId34"/>
    <p:sldId id="2664" r:id="rId35"/>
    <p:sldId id="2665" r:id="rId36"/>
    <p:sldId id="2667" r:id="rId37"/>
    <p:sldId id="2668" r:id="rId38"/>
    <p:sldId id="2669" r:id="rId39"/>
    <p:sldId id="2670" r:id="rId40"/>
    <p:sldId id="2671" r:id="rId41"/>
    <p:sldId id="2672" r:id="rId42"/>
    <p:sldId id="2673" r:id="rId43"/>
    <p:sldId id="2674" r:id="rId44"/>
    <p:sldId id="2675" r:id="rId45"/>
    <p:sldId id="1621" r:id="rId46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93" autoAdjust="0"/>
    <p:restoredTop sz="93784" autoAdjust="0"/>
  </p:normalViewPr>
  <p:slideViewPr>
    <p:cSldViewPr snapToGrid="0">
      <p:cViewPr varScale="1">
        <p:scale>
          <a:sx n="59" d="100"/>
          <a:sy n="59" d="100"/>
        </p:scale>
        <p:origin x="296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277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B637EA1-1B9D-4437-89DA-617A0C2C2C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183" cy="502055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0681D4A-2263-429A-BD46-E953B9F1D4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0799" y="1"/>
            <a:ext cx="2984183" cy="502055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r">
              <a:defRPr sz="1200"/>
            </a:lvl1pPr>
          </a:lstStyle>
          <a:p>
            <a:fld id="{D9575459-39FA-4680-875D-27C12F423544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838EBC8-F49C-40FC-9C1A-59B1A1F8F6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5070"/>
            <a:ext cx="2984183" cy="502055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23307C1-665B-4687-94E7-36338054AD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0799" y="9515070"/>
            <a:ext cx="2984183" cy="502055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r">
              <a:defRPr sz="1200"/>
            </a:lvl1pPr>
          </a:lstStyle>
          <a:p>
            <a:fld id="{8E080399-F359-49A5-9F09-D68D0654A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33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800" y="2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66" tIns="45984" rIns="91966" bIns="4598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658" y="4820692"/>
            <a:ext cx="5509260" cy="3944492"/>
          </a:xfrm>
          <a:prstGeom prst="rect">
            <a:avLst/>
          </a:prstGeom>
        </p:spPr>
        <p:txBody>
          <a:bodyPr vert="horz" lIns="91966" tIns="45984" rIns="91966" bIns="4598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515071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800" y="9515071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5388429" y="3401863"/>
            <a:ext cx="6579342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3b-18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1639" y="682359"/>
            <a:ext cx="6094361" cy="609436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abyss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myth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lynx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lyrics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syrup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idyllic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pyramid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symbol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6BD116B-B44B-469A-B64C-ABEFA082C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453" y="2171304"/>
            <a:ext cx="3583018" cy="251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0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abyss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myth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lynx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lyrics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syrup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idyllic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pyramid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symbol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cymbal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3B89DC9-5DC4-4AB3-B632-D72370516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7" y="2155668"/>
            <a:ext cx="1733580" cy="229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57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abyss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myth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lynx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lyrics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syrup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idyllic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pyramid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symbol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cymbal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system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F3F40F4-2815-4918-8829-704969346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960" y="2511703"/>
            <a:ext cx="366712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85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abyss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myth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lynx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lyrics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syrup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idyllic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pyramid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symbol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cymbal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system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Egypt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2B50CEA-AEC2-44F9-9A68-A5BEA9408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717" y="3064609"/>
            <a:ext cx="3192208" cy="2117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7418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abyss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myth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lynx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lyrics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syrup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idyllic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pyramid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symbol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cymbal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system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Egypt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typical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97CD451-0AB8-4FCD-AA8E-09D56CC4E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195" y="3528614"/>
            <a:ext cx="2831865" cy="219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3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abyss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myth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lynx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lyrics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syrup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idyllic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pyramid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symbol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cymbal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system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Egypt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typical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160F3BE-B180-4730-83A9-C24DADCC5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435" y="3645178"/>
            <a:ext cx="2831865" cy="219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4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abyss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myth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lynx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lyrics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syrup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idyllic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pyramid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symbol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cymbal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system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Egypt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typical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syllable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981ACFD-F534-45DA-8ECB-B97B5BBAD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832" y="4496922"/>
            <a:ext cx="333375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00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abyss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myth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lynx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lyrics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syrup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idyllic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pyramid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symbol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cymbal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system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Egypt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typical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syllable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sympathy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3D0C4E9-D3DC-41A8-B309-3DA9FEF83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7" y="4256326"/>
            <a:ext cx="2767824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21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abyss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myth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lynx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lyrics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syrup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idyllic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pyramid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symbol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cymbal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system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Egypt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typical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syllable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sympathy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mystery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84319B8-BDF2-42C0-B5C5-594A374A4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8330" y="4571808"/>
            <a:ext cx="2446020" cy="193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07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abyss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myth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lynx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lyrics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syrup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idyllic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pyramid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symbol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cymbal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system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Egypt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typical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syllable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sympathy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mystery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rhythm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F3057CA-4448-482C-8654-263247B47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1" y="3508379"/>
            <a:ext cx="2044698" cy="321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8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5725886" y="3401863"/>
            <a:ext cx="6241885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Spelling Test 27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1639" y="682359"/>
            <a:ext cx="6094361" cy="609436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8332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abyss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myth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lynx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lyrics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syrup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idyllic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pyramid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symbol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cymbal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system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Egypt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typical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syllable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sympathy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mystery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rhythm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acrylic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F37E1B7-2868-4533-9EDD-E88AA600C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7515" y="3740733"/>
            <a:ext cx="1896836" cy="2980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7672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abyss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myth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lynx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lyrics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syrup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idyllic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pyramid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symbol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cymbal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system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Egypt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typical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syllable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sympathy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mystery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rhythm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acrylic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physical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B2FDDF8-7D4D-4FE2-A8D8-053FE66E6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4371" y="271953"/>
            <a:ext cx="2736669" cy="1855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9426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701842" y="1983052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Subject and Object Pronouns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61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2275840" y="2721114"/>
            <a:ext cx="827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cat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chased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 mouse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455F13-5A4D-4BD7-A562-FF1A857191A4}"/>
              </a:ext>
            </a:extLst>
          </p:cNvPr>
          <p:cNvSpPr/>
          <p:nvPr/>
        </p:nvSpPr>
        <p:spPr>
          <a:xfrm>
            <a:off x="3383280" y="2458720"/>
            <a:ext cx="1117600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D3417A-036D-400A-A6F2-F0479E777E82}"/>
              </a:ext>
            </a:extLst>
          </p:cNvPr>
          <p:cNvSpPr txBox="1"/>
          <p:nvPr/>
        </p:nvSpPr>
        <p:spPr>
          <a:xfrm>
            <a:off x="3342640" y="2284234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287AFA5B-2804-4822-B81E-DB5694D7ED8B}"/>
              </a:ext>
            </a:extLst>
          </p:cNvPr>
          <p:cNvSpPr/>
          <p:nvPr/>
        </p:nvSpPr>
        <p:spPr>
          <a:xfrm>
            <a:off x="7000240" y="2458720"/>
            <a:ext cx="1940560" cy="1168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D822C0-3BD3-4B7C-9635-65294EF7EA65}"/>
              </a:ext>
            </a:extLst>
          </p:cNvPr>
          <p:cNvSpPr txBox="1"/>
          <p:nvPr/>
        </p:nvSpPr>
        <p:spPr>
          <a:xfrm>
            <a:off x="7691120" y="2284234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o</a:t>
            </a:r>
            <a:endParaRPr kumimoji="1" lang="ja-JP" altLang="en-US" sz="4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98521E2-E214-4872-B4B6-592F6F22FD9C}"/>
              </a:ext>
            </a:extLst>
          </p:cNvPr>
          <p:cNvSpPr txBox="1"/>
          <p:nvPr/>
        </p:nvSpPr>
        <p:spPr>
          <a:xfrm>
            <a:off x="7000240" y="1406969"/>
            <a:ext cx="284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object</a:t>
            </a:r>
            <a:endParaRPr kumimoji="1" lang="ja-JP" altLang="en-US" sz="4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78BE189-347D-4163-9576-0175327F9ECC}"/>
              </a:ext>
            </a:extLst>
          </p:cNvPr>
          <p:cNvSpPr txBox="1"/>
          <p:nvPr/>
        </p:nvSpPr>
        <p:spPr>
          <a:xfrm>
            <a:off x="2364740" y="1456113"/>
            <a:ext cx="242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sub</a:t>
            </a:r>
            <a:r>
              <a:rPr kumimoji="1" lang="en-US" altLang="ja-JP" sz="4000" b="1" dirty="0"/>
              <a:t>ject</a:t>
            </a:r>
            <a:endParaRPr kumimoji="1" lang="ja-JP" altLang="en-US" sz="40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338C17D-A324-472E-A9A1-96A331613D38}"/>
              </a:ext>
            </a:extLst>
          </p:cNvPr>
          <p:cNvSpPr txBox="1"/>
          <p:nvPr/>
        </p:nvSpPr>
        <p:spPr>
          <a:xfrm>
            <a:off x="4970782" y="1480521"/>
            <a:ext cx="242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</a:rPr>
              <a:t>verb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60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255639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Activity page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282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756D470-8EE1-1BCC-1533-3BC8B9EE0B0A}"/>
              </a:ext>
            </a:extLst>
          </p:cNvPr>
          <p:cNvSpPr txBox="1"/>
          <p:nvPr/>
        </p:nvSpPr>
        <p:spPr>
          <a:xfrm>
            <a:off x="3374571" y="1480457"/>
            <a:ext cx="544285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kumimoji="1" lang="en-US" altLang="ja-JP" sz="4000" b="1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Person Singular</a:t>
            </a:r>
          </a:p>
          <a:p>
            <a:pPr algn="ctr"/>
            <a:endParaRPr kumimoji="1"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  <a:r>
              <a:rPr lang="en-US" altLang="ja-JP" sz="4000" b="1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Person Singular</a:t>
            </a:r>
          </a:p>
          <a:p>
            <a:pPr algn="ctr"/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  <a:r>
              <a:rPr kumimoji="1" lang="en-US" altLang="ja-JP" sz="4000" b="1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Person Singular</a:t>
            </a:r>
          </a:p>
          <a:p>
            <a:pPr algn="ctr"/>
            <a:endParaRPr kumimoji="1"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lang="en-US" altLang="ja-JP" sz="4000" b="1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Person Plural</a:t>
            </a:r>
          </a:p>
          <a:p>
            <a:pPr algn="ctr"/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  <a:r>
              <a:rPr kumimoji="1" lang="en-US" altLang="ja-JP" sz="4000" b="1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Person Plural</a:t>
            </a:r>
          </a:p>
          <a:p>
            <a:pPr algn="ctr"/>
            <a:endParaRPr kumimoji="1"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  <a:r>
              <a:rPr lang="en-US" altLang="ja-JP" sz="4000" b="1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Person Plural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B08A25B-1E42-26AB-8214-028C76EC6749}"/>
              </a:ext>
            </a:extLst>
          </p:cNvPr>
          <p:cNvSpPr txBox="1"/>
          <p:nvPr/>
        </p:nvSpPr>
        <p:spPr>
          <a:xfrm>
            <a:off x="1" y="1480456"/>
            <a:ext cx="37991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</a:p>
          <a:p>
            <a:pPr algn="ctr"/>
            <a:endParaRPr kumimoji="1" lang="en-US" altLang="ja-JP" sz="1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0A8657A-7F8E-4BD1-910B-5935B00F2065}"/>
              </a:ext>
            </a:extLst>
          </p:cNvPr>
          <p:cNvSpPr txBox="1"/>
          <p:nvPr/>
        </p:nvSpPr>
        <p:spPr>
          <a:xfrm>
            <a:off x="446315" y="591617"/>
            <a:ext cx="3243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Subject Pronouns</a:t>
            </a:r>
            <a:endParaRPr kumimoji="1" lang="ja-JP" altLang="en-US" sz="2400" b="1" dirty="0">
              <a:solidFill>
                <a:srgbClr val="C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C27E4B-0F7C-FA9A-B344-978308DA756E}"/>
              </a:ext>
            </a:extLst>
          </p:cNvPr>
          <p:cNvSpPr txBox="1"/>
          <p:nvPr/>
        </p:nvSpPr>
        <p:spPr>
          <a:xfrm>
            <a:off x="8817428" y="591617"/>
            <a:ext cx="3243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 Pronouns</a:t>
            </a:r>
            <a:endParaRPr kumimoji="1" lang="ja-JP" altLang="en-US" sz="2400" b="1" dirty="0">
              <a:solidFill>
                <a:srgbClr val="C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856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756D470-8EE1-1BCC-1533-3BC8B9EE0B0A}"/>
              </a:ext>
            </a:extLst>
          </p:cNvPr>
          <p:cNvSpPr txBox="1"/>
          <p:nvPr/>
        </p:nvSpPr>
        <p:spPr>
          <a:xfrm>
            <a:off x="3374571" y="1480457"/>
            <a:ext cx="544285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kumimoji="1" lang="en-US" altLang="ja-JP" sz="4000" b="1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Person Singular</a:t>
            </a:r>
          </a:p>
          <a:p>
            <a:pPr algn="ctr"/>
            <a:endParaRPr kumimoji="1"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  <a:r>
              <a:rPr lang="en-US" altLang="ja-JP" sz="4000" b="1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Person Singular</a:t>
            </a:r>
          </a:p>
          <a:p>
            <a:pPr algn="ctr"/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  <a:r>
              <a:rPr kumimoji="1" lang="en-US" altLang="ja-JP" sz="4000" b="1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Person Singular</a:t>
            </a:r>
          </a:p>
          <a:p>
            <a:pPr algn="ctr"/>
            <a:endParaRPr kumimoji="1"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lang="en-US" altLang="ja-JP" sz="4000" b="1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Person Plural</a:t>
            </a:r>
          </a:p>
          <a:p>
            <a:pPr algn="ctr"/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  <a:r>
              <a:rPr kumimoji="1" lang="en-US" altLang="ja-JP" sz="4000" b="1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Person Plural</a:t>
            </a:r>
          </a:p>
          <a:p>
            <a:pPr algn="ctr"/>
            <a:endParaRPr kumimoji="1"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  <a:r>
              <a:rPr lang="en-US" altLang="ja-JP" sz="4000" b="1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Person Plural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B08A25B-1E42-26AB-8214-028C76EC6749}"/>
              </a:ext>
            </a:extLst>
          </p:cNvPr>
          <p:cNvSpPr txBox="1"/>
          <p:nvPr/>
        </p:nvSpPr>
        <p:spPr>
          <a:xfrm>
            <a:off x="1" y="1480456"/>
            <a:ext cx="379911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</a:p>
          <a:p>
            <a:pPr algn="ctr"/>
            <a:endParaRPr kumimoji="1" lang="en-US" altLang="ja-JP" sz="1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</a:p>
          <a:p>
            <a:pPr algn="ctr"/>
            <a:endParaRPr lang="en-US" altLang="ja-JP" sz="1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he/she/ it</a:t>
            </a:r>
            <a:endParaRPr kumimoji="1" lang="en-US" altLang="ja-JP" sz="4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1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</a:p>
          <a:p>
            <a:pPr algn="ctr"/>
            <a:endParaRPr lang="en-US" altLang="ja-JP" sz="1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  <a:endParaRPr kumimoji="1" lang="en-US" altLang="ja-JP" sz="4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1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endParaRPr kumimoji="1" lang="ja-JP" altLang="en-US" sz="4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0A8657A-7F8E-4BD1-910B-5935B00F2065}"/>
              </a:ext>
            </a:extLst>
          </p:cNvPr>
          <p:cNvSpPr txBox="1"/>
          <p:nvPr/>
        </p:nvSpPr>
        <p:spPr>
          <a:xfrm>
            <a:off x="446315" y="591617"/>
            <a:ext cx="3243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Subject Pronouns</a:t>
            </a:r>
            <a:endParaRPr kumimoji="1" lang="ja-JP" altLang="en-US" sz="2400" b="1" dirty="0">
              <a:solidFill>
                <a:srgbClr val="C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C27E4B-0F7C-FA9A-B344-978308DA756E}"/>
              </a:ext>
            </a:extLst>
          </p:cNvPr>
          <p:cNvSpPr txBox="1"/>
          <p:nvPr/>
        </p:nvSpPr>
        <p:spPr>
          <a:xfrm>
            <a:off x="8817428" y="591617"/>
            <a:ext cx="3243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 Pronouns</a:t>
            </a:r>
            <a:endParaRPr kumimoji="1" lang="ja-JP" altLang="en-US" sz="2400" b="1" dirty="0">
              <a:solidFill>
                <a:srgbClr val="C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281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756D470-8EE1-1BCC-1533-3BC8B9EE0B0A}"/>
              </a:ext>
            </a:extLst>
          </p:cNvPr>
          <p:cNvSpPr txBox="1"/>
          <p:nvPr/>
        </p:nvSpPr>
        <p:spPr>
          <a:xfrm>
            <a:off x="3374571" y="1480457"/>
            <a:ext cx="544285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kumimoji="1" lang="en-US" altLang="ja-JP" sz="4000" b="1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Person Singular</a:t>
            </a:r>
          </a:p>
          <a:p>
            <a:pPr algn="ctr"/>
            <a:endParaRPr kumimoji="1"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  <a:r>
              <a:rPr lang="en-US" altLang="ja-JP" sz="4000" b="1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Person Singular</a:t>
            </a:r>
          </a:p>
          <a:p>
            <a:pPr algn="ctr"/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  <a:r>
              <a:rPr kumimoji="1" lang="en-US" altLang="ja-JP" sz="4000" b="1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Person Singular</a:t>
            </a:r>
          </a:p>
          <a:p>
            <a:pPr algn="ctr"/>
            <a:endParaRPr kumimoji="1"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lang="en-US" altLang="ja-JP" sz="4000" b="1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Person Plural</a:t>
            </a:r>
          </a:p>
          <a:p>
            <a:pPr algn="ctr"/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  <a:r>
              <a:rPr kumimoji="1" lang="en-US" altLang="ja-JP" sz="4000" b="1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Person Plural</a:t>
            </a:r>
          </a:p>
          <a:p>
            <a:pPr algn="ctr"/>
            <a:endParaRPr kumimoji="1"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  <a:r>
              <a:rPr lang="en-US" altLang="ja-JP" sz="4000" b="1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Person Plural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B08A25B-1E42-26AB-8214-028C76EC6749}"/>
              </a:ext>
            </a:extLst>
          </p:cNvPr>
          <p:cNvSpPr txBox="1"/>
          <p:nvPr/>
        </p:nvSpPr>
        <p:spPr>
          <a:xfrm>
            <a:off x="1" y="1480456"/>
            <a:ext cx="379911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</a:p>
          <a:p>
            <a:pPr algn="ctr"/>
            <a:endParaRPr kumimoji="1" lang="en-US" altLang="ja-JP" sz="1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</a:p>
          <a:p>
            <a:pPr algn="ctr"/>
            <a:endParaRPr lang="en-US" altLang="ja-JP" sz="1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he/she/ it</a:t>
            </a:r>
            <a:endParaRPr kumimoji="1" lang="en-US" altLang="ja-JP" sz="4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1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</a:p>
          <a:p>
            <a:pPr algn="ctr"/>
            <a:endParaRPr lang="en-US" altLang="ja-JP" sz="1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  <a:endParaRPr kumimoji="1" lang="en-US" altLang="ja-JP" sz="4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1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endParaRPr kumimoji="1" lang="ja-JP" altLang="en-US" sz="4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C49C5DA-C5BA-D614-D4D2-8A2389C15090}"/>
              </a:ext>
            </a:extLst>
          </p:cNvPr>
          <p:cNvSpPr txBox="1"/>
          <p:nvPr/>
        </p:nvSpPr>
        <p:spPr>
          <a:xfrm>
            <a:off x="8392884" y="1480456"/>
            <a:ext cx="379911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</a:t>
            </a:r>
            <a:endParaRPr kumimoji="1" lang="en-US" altLang="ja-JP" sz="4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1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</a:p>
          <a:p>
            <a:pPr algn="ctr"/>
            <a:endParaRPr lang="en-US" altLang="ja-JP" sz="1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him/her/ it</a:t>
            </a:r>
            <a:endParaRPr kumimoji="1" lang="en-US" altLang="ja-JP" sz="4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1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us</a:t>
            </a:r>
          </a:p>
          <a:p>
            <a:pPr algn="ctr"/>
            <a:endParaRPr lang="en-US" altLang="ja-JP" sz="1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  <a:endParaRPr kumimoji="1" lang="en-US" altLang="ja-JP" sz="4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1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endParaRPr kumimoji="1" lang="ja-JP" altLang="en-US" sz="4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0A8657A-7F8E-4BD1-910B-5935B00F2065}"/>
              </a:ext>
            </a:extLst>
          </p:cNvPr>
          <p:cNvSpPr txBox="1"/>
          <p:nvPr/>
        </p:nvSpPr>
        <p:spPr>
          <a:xfrm>
            <a:off x="446315" y="591617"/>
            <a:ext cx="3243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Subject Pronouns</a:t>
            </a:r>
            <a:endParaRPr kumimoji="1" lang="ja-JP" altLang="en-US" sz="2400" b="1" dirty="0">
              <a:solidFill>
                <a:srgbClr val="C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C27E4B-0F7C-FA9A-B344-978308DA756E}"/>
              </a:ext>
            </a:extLst>
          </p:cNvPr>
          <p:cNvSpPr txBox="1"/>
          <p:nvPr/>
        </p:nvSpPr>
        <p:spPr>
          <a:xfrm>
            <a:off x="8817428" y="591617"/>
            <a:ext cx="3243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 Pronouns</a:t>
            </a:r>
            <a:endParaRPr kumimoji="1" lang="ja-JP" altLang="en-US" sz="2400" b="1" dirty="0">
              <a:solidFill>
                <a:srgbClr val="C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245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2275840" y="2721114"/>
            <a:ext cx="827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cat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chased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 mouse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455F13-5A4D-4BD7-A562-FF1A857191A4}"/>
              </a:ext>
            </a:extLst>
          </p:cNvPr>
          <p:cNvSpPr/>
          <p:nvPr/>
        </p:nvSpPr>
        <p:spPr>
          <a:xfrm>
            <a:off x="3383280" y="2458720"/>
            <a:ext cx="1117600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D3417A-036D-400A-A6F2-F0479E777E82}"/>
              </a:ext>
            </a:extLst>
          </p:cNvPr>
          <p:cNvSpPr txBox="1"/>
          <p:nvPr/>
        </p:nvSpPr>
        <p:spPr>
          <a:xfrm>
            <a:off x="3342640" y="2284234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287AFA5B-2804-4822-B81E-DB5694D7ED8B}"/>
              </a:ext>
            </a:extLst>
          </p:cNvPr>
          <p:cNvSpPr/>
          <p:nvPr/>
        </p:nvSpPr>
        <p:spPr>
          <a:xfrm>
            <a:off x="7000240" y="2458720"/>
            <a:ext cx="1940560" cy="1168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D822C0-3BD3-4B7C-9635-65294EF7EA65}"/>
              </a:ext>
            </a:extLst>
          </p:cNvPr>
          <p:cNvSpPr txBox="1"/>
          <p:nvPr/>
        </p:nvSpPr>
        <p:spPr>
          <a:xfrm>
            <a:off x="7691120" y="2284234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o</a:t>
            </a:r>
            <a:endParaRPr kumimoji="1" lang="ja-JP" altLang="en-US" sz="4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98521E2-E214-4872-B4B6-592F6F22FD9C}"/>
              </a:ext>
            </a:extLst>
          </p:cNvPr>
          <p:cNvSpPr txBox="1"/>
          <p:nvPr/>
        </p:nvSpPr>
        <p:spPr>
          <a:xfrm>
            <a:off x="7000240" y="1406969"/>
            <a:ext cx="284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object</a:t>
            </a:r>
            <a:endParaRPr kumimoji="1" lang="ja-JP" altLang="en-US" sz="4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78BE189-347D-4163-9576-0175327F9ECC}"/>
              </a:ext>
            </a:extLst>
          </p:cNvPr>
          <p:cNvSpPr txBox="1"/>
          <p:nvPr/>
        </p:nvSpPr>
        <p:spPr>
          <a:xfrm>
            <a:off x="2364740" y="1456113"/>
            <a:ext cx="242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sub</a:t>
            </a:r>
            <a:r>
              <a:rPr kumimoji="1" lang="en-US" altLang="ja-JP" sz="4000" b="1" dirty="0"/>
              <a:t>ject</a:t>
            </a:r>
            <a:endParaRPr kumimoji="1" lang="ja-JP" altLang="en-US" sz="40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338C17D-A324-472E-A9A1-96A331613D38}"/>
              </a:ext>
            </a:extLst>
          </p:cNvPr>
          <p:cNvSpPr txBox="1"/>
          <p:nvPr/>
        </p:nvSpPr>
        <p:spPr>
          <a:xfrm>
            <a:off x="4970782" y="1480521"/>
            <a:ext cx="242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</a:rPr>
              <a:t>verb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39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228599" y="2721114"/>
            <a:ext cx="11843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u="heavy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hugged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Granny.  Granny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hugged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heavy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540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abyss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D2399F0-9046-4A9F-9403-688FC8EF4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161" y="2120919"/>
            <a:ext cx="2499677" cy="2342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2229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228599" y="2721114"/>
            <a:ext cx="11843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u="heavy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hugged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Granny.  Granny </a:t>
            </a:r>
            <a:r>
              <a:rPr kumimoji="1" lang="en-US" altLang="ja-JP" sz="4000" b="1" u="heavy" dirty="0">
                <a:latin typeface="Cavolini" panose="03000502040302020204" pitchFamily="66" charset="0"/>
                <a:cs typeface="Cavolini" panose="03000502040302020204" pitchFamily="66" charset="0"/>
              </a:rPr>
              <a:t>hugged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heavy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455F13-5A4D-4BD7-A562-FF1A857191A4}"/>
              </a:ext>
            </a:extLst>
          </p:cNvPr>
          <p:cNvSpPr/>
          <p:nvPr/>
        </p:nvSpPr>
        <p:spPr>
          <a:xfrm>
            <a:off x="330200" y="2284234"/>
            <a:ext cx="1335314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D3417A-036D-400A-A6F2-F0479E777E82}"/>
              </a:ext>
            </a:extLst>
          </p:cNvPr>
          <p:cNvSpPr txBox="1"/>
          <p:nvPr/>
        </p:nvSpPr>
        <p:spPr>
          <a:xfrm>
            <a:off x="330200" y="2188407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287AFA5B-2804-4822-B81E-DB5694D7ED8B}"/>
              </a:ext>
            </a:extLst>
          </p:cNvPr>
          <p:cNvSpPr/>
          <p:nvPr/>
        </p:nvSpPr>
        <p:spPr>
          <a:xfrm>
            <a:off x="10450286" y="2319572"/>
            <a:ext cx="1335314" cy="1168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D822C0-3BD3-4B7C-9635-65294EF7EA65}"/>
              </a:ext>
            </a:extLst>
          </p:cNvPr>
          <p:cNvSpPr txBox="1"/>
          <p:nvPr/>
        </p:nvSpPr>
        <p:spPr>
          <a:xfrm>
            <a:off x="10838543" y="2188407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o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68418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228599" y="2721114"/>
            <a:ext cx="11843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u="heavy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hit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ball.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ball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hit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u="heavy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me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455F13-5A4D-4BD7-A562-FF1A857191A4}"/>
              </a:ext>
            </a:extLst>
          </p:cNvPr>
          <p:cNvSpPr/>
          <p:nvPr/>
        </p:nvSpPr>
        <p:spPr>
          <a:xfrm>
            <a:off x="1534886" y="2260600"/>
            <a:ext cx="801914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D3417A-036D-400A-A6F2-F0479E777E82}"/>
              </a:ext>
            </a:extLst>
          </p:cNvPr>
          <p:cNvSpPr txBox="1"/>
          <p:nvPr/>
        </p:nvSpPr>
        <p:spPr>
          <a:xfrm>
            <a:off x="1534886" y="2177664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287AFA5B-2804-4822-B81E-DB5694D7ED8B}"/>
              </a:ext>
            </a:extLst>
          </p:cNvPr>
          <p:cNvSpPr/>
          <p:nvPr/>
        </p:nvSpPr>
        <p:spPr>
          <a:xfrm>
            <a:off x="9111343" y="2312093"/>
            <a:ext cx="1262743" cy="1168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D822C0-3BD3-4B7C-9635-65294EF7EA65}"/>
              </a:ext>
            </a:extLst>
          </p:cNvPr>
          <p:cNvSpPr txBox="1"/>
          <p:nvPr/>
        </p:nvSpPr>
        <p:spPr>
          <a:xfrm>
            <a:off x="9463314" y="2260600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o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93419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0" y="2676174"/>
            <a:ext cx="12268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baby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amused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u="heavy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4000" b="1" u="heavy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amused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baby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455F13-5A4D-4BD7-A562-FF1A857191A4}"/>
              </a:ext>
            </a:extLst>
          </p:cNvPr>
          <p:cNvSpPr/>
          <p:nvPr/>
        </p:nvSpPr>
        <p:spPr>
          <a:xfrm>
            <a:off x="6262914" y="2248838"/>
            <a:ext cx="1077685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D3417A-036D-400A-A6F2-F0479E777E82}"/>
              </a:ext>
            </a:extLst>
          </p:cNvPr>
          <p:cNvSpPr txBox="1"/>
          <p:nvPr/>
        </p:nvSpPr>
        <p:spPr>
          <a:xfrm>
            <a:off x="6567713" y="2108563"/>
            <a:ext cx="468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287AFA5B-2804-4822-B81E-DB5694D7ED8B}"/>
              </a:ext>
            </a:extLst>
          </p:cNvPr>
          <p:cNvSpPr/>
          <p:nvPr/>
        </p:nvSpPr>
        <p:spPr>
          <a:xfrm>
            <a:off x="4833258" y="2349484"/>
            <a:ext cx="1077686" cy="1168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D822C0-3BD3-4B7C-9635-65294EF7EA65}"/>
              </a:ext>
            </a:extLst>
          </p:cNvPr>
          <p:cNvSpPr txBox="1"/>
          <p:nvPr/>
        </p:nvSpPr>
        <p:spPr>
          <a:xfrm>
            <a:off x="5185228" y="2225798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o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05721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-206829" y="2721114"/>
            <a:ext cx="126818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800" b="1" u="heavy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8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phoned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the school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The school </a:t>
            </a:r>
            <a:r>
              <a:rPr lang="en-US" altLang="ja-JP" sz="38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phoned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800" b="1" u="heavy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him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455F13-5A4D-4BD7-A562-FF1A857191A4}"/>
              </a:ext>
            </a:extLst>
          </p:cNvPr>
          <p:cNvSpPr/>
          <p:nvPr/>
        </p:nvSpPr>
        <p:spPr>
          <a:xfrm>
            <a:off x="0" y="2260600"/>
            <a:ext cx="801914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D3417A-036D-400A-A6F2-F0479E777E82}"/>
              </a:ext>
            </a:extLst>
          </p:cNvPr>
          <p:cNvSpPr txBox="1"/>
          <p:nvPr/>
        </p:nvSpPr>
        <p:spPr>
          <a:xfrm>
            <a:off x="0" y="2165975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287AFA5B-2804-4822-B81E-DB5694D7ED8B}"/>
              </a:ext>
            </a:extLst>
          </p:cNvPr>
          <p:cNvSpPr/>
          <p:nvPr/>
        </p:nvSpPr>
        <p:spPr>
          <a:xfrm>
            <a:off x="10896600" y="2291379"/>
            <a:ext cx="1128487" cy="1168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D822C0-3BD3-4B7C-9635-65294EF7EA65}"/>
              </a:ext>
            </a:extLst>
          </p:cNvPr>
          <p:cNvSpPr txBox="1"/>
          <p:nvPr/>
        </p:nvSpPr>
        <p:spPr>
          <a:xfrm>
            <a:off x="11181443" y="2136914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o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06816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-97971" y="2721114"/>
            <a:ext cx="123661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The teacher </a:t>
            </a:r>
            <a:r>
              <a:rPr lang="en-US" altLang="ja-JP" sz="3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helped</a:t>
            </a:r>
            <a:r>
              <a:rPr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400" b="1" u="heavy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them</a:t>
            </a:r>
            <a:r>
              <a:rPr kumimoji="1"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3400" b="1" u="heavy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helped</a:t>
            </a:r>
            <a:r>
              <a:rPr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 the teacher</a:t>
            </a:r>
            <a:r>
              <a:rPr kumimoji="1"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455F13-5A4D-4BD7-A562-FF1A857191A4}"/>
              </a:ext>
            </a:extLst>
          </p:cNvPr>
          <p:cNvSpPr/>
          <p:nvPr/>
        </p:nvSpPr>
        <p:spPr>
          <a:xfrm>
            <a:off x="6237516" y="2260600"/>
            <a:ext cx="1208313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D3417A-036D-400A-A6F2-F0479E777E82}"/>
              </a:ext>
            </a:extLst>
          </p:cNvPr>
          <p:cNvSpPr txBox="1"/>
          <p:nvPr/>
        </p:nvSpPr>
        <p:spPr>
          <a:xfrm>
            <a:off x="6237516" y="2165975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287AFA5B-2804-4822-B81E-DB5694D7ED8B}"/>
              </a:ext>
            </a:extLst>
          </p:cNvPr>
          <p:cNvSpPr/>
          <p:nvPr/>
        </p:nvSpPr>
        <p:spPr>
          <a:xfrm>
            <a:off x="4615543" y="2352934"/>
            <a:ext cx="1338943" cy="1168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D822C0-3BD3-4B7C-9635-65294EF7EA65}"/>
              </a:ext>
            </a:extLst>
          </p:cNvPr>
          <p:cNvSpPr txBox="1"/>
          <p:nvPr/>
        </p:nvSpPr>
        <p:spPr>
          <a:xfrm>
            <a:off x="5027385" y="2229248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o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45121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-206829" y="2721114"/>
            <a:ext cx="126818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400" b="1" u="heavy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  <a:r>
              <a:rPr kumimoji="1"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invited</a:t>
            </a:r>
            <a:r>
              <a:rPr kumimoji="1"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 some friends.  The animals </a:t>
            </a:r>
            <a:r>
              <a:rPr kumimoji="1" lang="en-US" altLang="ja-JP" sz="3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saw</a:t>
            </a:r>
            <a:r>
              <a:rPr kumimoji="1"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400" b="1" u="heavy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  <a:r>
              <a:rPr kumimoji="1"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 all.</a:t>
            </a:r>
            <a:endParaRPr kumimoji="1" lang="ja-JP" altLang="en-US" sz="3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455F13-5A4D-4BD7-A562-FF1A857191A4}"/>
              </a:ext>
            </a:extLst>
          </p:cNvPr>
          <p:cNvSpPr/>
          <p:nvPr/>
        </p:nvSpPr>
        <p:spPr>
          <a:xfrm>
            <a:off x="228600" y="2238546"/>
            <a:ext cx="801914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D3417A-036D-400A-A6F2-F0479E777E82}"/>
              </a:ext>
            </a:extLst>
          </p:cNvPr>
          <p:cNvSpPr txBox="1"/>
          <p:nvPr/>
        </p:nvSpPr>
        <p:spPr>
          <a:xfrm>
            <a:off x="228600" y="2167693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287AFA5B-2804-4822-B81E-DB5694D7ED8B}"/>
              </a:ext>
            </a:extLst>
          </p:cNvPr>
          <p:cNvSpPr/>
          <p:nvPr/>
        </p:nvSpPr>
        <p:spPr>
          <a:xfrm>
            <a:off x="10179050" y="2352934"/>
            <a:ext cx="1002393" cy="1168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D822C0-3BD3-4B7C-9635-65294EF7EA65}"/>
              </a:ext>
            </a:extLst>
          </p:cNvPr>
          <p:cNvSpPr txBox="1"/>
          <p:nvPr/>
        </p:nvSpPr>
        <p:spPr>
          <a:xfrm>
            <a:off x="10400846" y="2167693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o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232682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-163286" y="2721114"/>
            <a:ext cx="123552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400" b="1" u="heavy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  <a:r>
              <a:rPr lang="en-US" altLang="ja-JP" sz="3400" b="1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all </a:t>
            </a:r>
            <a:r>
              <a:rPr lang="en-US" altLang="ja-JP" sz="3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saw</a:t>
            </a:r>
            <a:r>
              <a:rPr lang="en-US" altLang="ja-JP" sz="3400" b="1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the animals</a:t>
            </a:r>
            <a:r>
              <a:rPr kumimoji="1"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The animals </a:t>
            </a:r>
            <a:r>
              <a:rPr lang="en-US" altLang="ja-JP" sz="3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saw</a:t>
            </a:r>
            <a:r>
              <a:rPr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400" b="1" u="heavy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  <a:r>
              <a:rPr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 all</a:t>
            </a:r>
            <a:r>
              <a:rPr kumimoji="1"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455F13-5A4D-4BD7-A562-FF1A857191A4}"/>
              </a:ext>
            </a:extLst>
          </p:cNvPr>
          <p:cNvSpPr/>
          <p:nvPr/>
        </p:nvSpPr>
        <p:spPr>
          <a:xfrm>
            <a:off x="72570" y="2239350"/>
            <a:ext cx="1016001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D3417A-036D-400A-A6F2-F0479E777E82}"/>
              </a:ext>
            </a:extLst>
          </p:cNvPr>
          <p:cNvSpPr txBox="1"/>
          <p:nvPr/>
        </p:nvSpPr>
        <p:spPr>
          <a:xfrm>
            <a:off x="72570" y="2115664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287AFA5B-2804-4822-B81E-DB5694D7ED8B}"/>
              </a:ext>
            </a:extLst>
          </p:cNvPr>
          <p:cNvSpPr/>
          <p:nvPr/>
        </p:nvSpPr>
        <p:spPr>
          <a:xfrm>
            <a:off x="10091055" y="2317000"/>
            <a:ext cx="1016001" cy="1168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D822C0-3BD3-4B7C-9635-65294EF7EA65}"/>
              </a:ext>
            </a:extLst>
          </p:cNvPr>
          <p:cNvSpPr txBox="1"/>
          <p:nvPr/>
        </p:nvSpPr>
        <p:spPr>
          <a:xfrm>
            <a:off x="10319655" y="2218438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o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8508616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0" y="2676174"/>
            <a:ext cx="12268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u="heavy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explains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everything.  That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explains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u="heavy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455F13-5A4D-4BD7-A562-FF1A857191A4}"/>
              </a:ext>
            </a:extLst>
          </p:cNvPr>
          <p:cNvSpPr/>
          <p:nvPr/>
        </p:nvSpPr>
        <p:spPr>
          <a:xfrm>
            <a:off x="145143" y="2215660"/>
            <a:ext cx="1077685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D3417A-036D-400A-A6F2-F0479E777E82}"/>
              </a:ext>
            </a:extLst>
          </p:cNvPr>
          <p:cNvSpPr txBox="1"/>
          <p:nvPr/>
        </p:nvSpPr>
        <p:spPr>
          <a:xfrm>
            <a:off x="145143" y="2159205"/>
            <a:ext cx="468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287AFA5B-2804-4822-B81E-DB5694D7ED8B}"/>
              </a:ext>
            </a:extLst>
          </p:cNvPr>
          <p:cNvSpPr/>
          <p:nvPr/>
        </p:nvSpPr>
        <p:spPr>
          <a:xfrm>
            <a:off x="10842171" y="2282891"/>
            <a:ext cx="664030" cy="1168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D822C0-3BD3-4B7C-9635-65294EF7EA65}"/>
              </a:ext>
            </a:extLst>
          </p:cNvPr>
          <p:cNvSpPr txBox="1"/>
          <p:nvPr/>
        </p:nvSpPr>
        <p:spPr>
          <a:xfrm>
            <a:off x="10947401" y="2125590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o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82210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255639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Activity page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6993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AEE44BF-647B-C594-25F5-E9E203E0691A}"/>
              </a:ext>
            </a:extLst>
          </p:cNvPr>
          <p:cNvSpPr txBox="1"/>
          <p:nvPr/>
        </p:nvSpPr>
        <p:spPr>
          <a:xfrm>
            <a:off x="261256" y="151179"/>
            <a:ext cx="1153885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You like horses.  Hoses like </a:t>
            </a:r>
            <a:r>
              <a:rPr kumimoji="1" lang="en-US" altLang="ja-JP" sz="4000" dirty="0">
                <a:highlight>
                  <a:srgbClr val="00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too.</a:t>
            </a: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heard Adam.  Adam heard </a:t>
            </a:r>
            <a:r>
              <a:rPr kumimoji="1" lang="en-US" altLang="ja-JP" sz="4000" dirty="0">
                <a:highlight>
                  <a:srgbClr val="00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me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boy pushed her.  </a:t>
            </a:r>
          </a:p>
          <a:p>
            <a:r>
              <a:rPr kumimoji="1" lang="en-US" altLang="ja-JP" sz="4000" dirty="0">
                <a:highlight>
                  <a:srgbClr val="00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pushed the boy.</a:t>
            </a: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crowd followed them.  </a:t>
            </a:r>
          </a:p>
          <a:p>
            <a:r>
              <a:rPr kumimoji="1" lang="en-US" altLang="ja-JP" sz="4000" dirty="0">
                <a:highlight>
                  <a:srgbClr val="00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followed the crowd.</a:t>
            </a:r>
          </a:p>
          <a:p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We took the train to the teach. 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train took </a:t>
            </a:r>
            <a:r>
              <a:rPr lang="en-US" altLang="ja-JP" sz="4000" dirty="0">
                <a:highlight>
                  <a:srgbClr val="00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us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there.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129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abyss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myth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645CBCB-383B-48BE-A014-F7FDF439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563" y="2231623"/>
            <a:ext cx="2269490" cy="239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418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AEE44BF-647B-C594-25F5-E9E203E0691A}"/>
              </a:ext>
            </a:extLst>
          </p:cNvPr>
          <p:cNvSpPr txBox="1"/>
          <p:nvPr/>
        </p:nvSpPr>
        <p:spPr>
          <a:xfrm>
            <a:off x="261256" y="151179"/>
            <a:ext cx="1153885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You like horses.  Hoses like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too.</a:t>
            </a: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heard Adam.  Adam heard </a:t>
            </a:r>
            <a:r>
              <a:rPr kumimoji="1" lang="en-US" altLang="ja-JP" sz="4000" dirty="0">
                <a:highlight>
                  <a:srgbClr val="00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me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boy pushed her.  </a:t>
            </a:r>
          </a:p>
          <a:p>
            <a:r>
              <a:rPr kumimoji="1" lang="en-US" altLang="ja-JP" sz="4000" dirty="0">
                <a:highlight>
                  <a:srgbClr val="00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pushed the boy.</a:t>
            </a: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crowd followed them.  </a:t>
            </a:r>
          </a:p>
          <a:p>
            <a:r>
              <a:rPr kumimoji="1" lang="en-US" altLang="ja-JP" sz="4000" dirty="0">
                <a:highlight>
                  <a:srgbClr val="00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followed the crowd.</a:t>
            </a:r>
          </a:p>
          <a:p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We took the train to the teach. 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train took </a:t>
            </a:r>
            <a:r>
              <a:rPr lang="en-US" altLang="ja-JP" sz="4000" dirty="0">
                <a:highlight>
                  <a:srgbClr val="00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us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there.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915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AEE44BF-647B-C594-25F5-E9E203E0691A}"/>
              </a:ext>
            </a:extLst>
          </p:cNvPr>
          <p:cNvSpPr txBox="1"/>
          <p:nvPr/>
        </p:nvSpPr>
        <p:spPr>
          <a:xfrm>
            <a:off x="261256" y="151179"/>
            <a:ext cx="1153885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You like horses.  Hoses like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too.</a:t>
            </a: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heard Adam.  Adam heard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boy pushed her.  </a:t>
            </a:r>
          </a:p>
          <a:p>
            <a:r>
              <a:rPr kumimoji="1" lang="en-US" altLang="ja-JP" sz="4000" dirty="0">
                <a:highlight>
                  <a:srgbClr val="00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pushed the boy.</a:t>
            </a: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crowd followed them.  </a:t>
            </a:r>
          </a:p>
          <a:p>
            <a:r>
              <a:rPr kumimoji="1" lang="en-US" altLang="ja-JP" sz="4000" dirty="0">
                <a:highlight>
                  <a:srgbClr val="00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followed the crowd.</a:t>
            </a:r>
          </a:p>
          <a:p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We took the train to the teach. 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train took </a:t>
            </a:r>
            <a:r>
              <a:rPr lang="en-US" altLang="ja-JP" sz="4000" dirty="0">
                <a:highlight>
                  <a:srgbClr val="00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us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there.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2318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AEE44BF-647B-C594-25F5-E9E203E0691A}"/>
              </a:ext>
            </a:extLst>
          </p:cNvPr>
          <p:cNvSpPr txBox="1"/>
          <p:nvPr/>
        </p:nvSpPr>
        <p:spPr>
          <a:xfrm>
            <a:off x="261256" y="151179"/>
            <a:ext cx="1153885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You like horses.  Hoses like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too.</a:t>
            </a: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heard Adam.  Adam heard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boy pushed her.  </a:t>
            </a:r>
          </a:p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pushed the boy.</a:t>
            </a: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crowd followed them.  </a:t>
            </a:r>
          </a:p>
          <a:p>
            <a:r>
              <a:rPr kumimoji="1" lang="en-US" altLang="ja-JP" sz="4000" dirty="0">
                <a:highlight>
                  <a:srgbClr val="00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followed the crowd.</a:t>
            </a:r>
          </a:p>
          <a:p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We took the train to the teach. 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train took </a:t>
            </a:r>
            <a:r>
              <a:rPr lang="en-US" altLang="ja-JP" sz="4000" dirty="0">
                <a:highlight>
                  <a:srgbClr val="00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us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there.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2713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AEE44BF-647B-C594-25F5-E9E203E0691A}"/>
              </a:ext>
            </a:extLst>
          </p:cNvPr>
          <p:cNvSpPr txBox="1"/>
          <p:nvPr/>
        </p:nvSpPr>
        <p:spPr>
          <a:xfrm>
            <a:off x="261256" y="151179"/>
            <a:ext cx="1153885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You like horses.  Hoses like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too.</a:t>
            </a: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heard Adam.  Adam heard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boy pushed her.  </a:t>
            </a:r>
          </a:p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pushed the boy.</a:t>
            </a: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crowd followed them.  </a:t>
            </a:r>
          </a:p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followed the crowd.</a:t>
            </a:r>
          </a:p>
          <a:p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We took the train to the teach. 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train took </a:t>
            </a:r>
            <a:r>
              <a:rPr lang="en-US" altLang="ja-JP" sz="4000" dirty="0">
                <a:highlight>
                  <a:srgbClr val="00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us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there.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7083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AEE44BF-647B-C594-25F5-E9E203E0691A}"/>
              </a:ext>
            </a:extLst>
          </p:cNvPr>
          <p:cNvSpPr txBox="1"/>
          <p:nvPr/>
        </p:nvSpPr>
        <p:spPr>
          <a:xfrm>
            <a:off x="261256" y="151179"/>
            <a:ext cx="1153885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You like horses.  Hoses like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too.</a:t>
            </a: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heard Adam.  Adam heard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boy pushed her.  </a:t>
            </a:r>
          </a:p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pushed the boy.</a:t>
            </a: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crowd followed them.  </a:t>
            </a:r>
          </a:p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followed the crowd.</a:t>
            </a:r>
          </a:p>
          <a:p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We took the train to the teach. 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train took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us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there.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9729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Homework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abyss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myth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lynx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D2BD2EF-04CF-4671-A754-2540288B9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870" y="2512185"/>
            <a:ext cx="3350260" cy="2092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417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abyss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myth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lynx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lyrics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5F8F668-D787-4335-A0C4-B0F6E9EEE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182" y="2682527"/>
            <a:ext cx="1803487" cy="255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2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abyss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myth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lynx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lyrics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syrup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B7179EC-64C5-461D-ACF5-EF8339AED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905" y="2629338"/>
            <a:ext cx="2028190" cy="2704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7185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abyss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myth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lynx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lyrics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syrup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idyllic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E91BCE9-6461-439B-97ED-676F707E6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5" y="3222668"/>
            <a:ext cx="3531870" cy="2020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1715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abyss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myth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lynx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lyrics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syrup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idyllic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pyramid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6C71EFE-045B-42A4-ACCE-809757076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00287"/>
            <a:ext cx="3467100" cy="225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6804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3236</TotalTime>
  <Words>993</Words>
  <Application>Microsoft Office PowerPoint</Application>
  <PresentationFormat>ワイド画面</PresentationFormat>
  <Paragraphs>409</Paragraphs>
  <Slides>45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45</vt:i4>
      </vt:variant>
    </vt:vector>
  </HeadingPairs>
  <TitlesOfParts>
    <vt:vector size="52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195</cp:revision>
  <cp:lastPrinted>2022-02-02T23:55:43Z</cp:lastPrinted>
  <dcterms:created xsi:type="dcterms:W3CDTF">2021-03-28T09:30:35Z</dcterms:created>
  <dcterms:modified xsi:type="dcterms:W3CDTF">2023-07-26T07:09:28Z</dcterms:modified>
</cp:coreProperties>
</file>