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9" r:id="rId2"/>
    <p:sldId id="2558" r:id="rId3"/>
    <p:sldId id="297" r:id="rId4"/>
    <p:sldId id="2461" r:id="rId5"/>
    <p:sldId id="1523" r:id="rId6"/>
    <p:sldId id="1521" r:id="rId7"/>
    <p:sldId id="1522" r:id="rId8"/>
    <p:sldId id="1148" r:id="rId9"/>
    <p:sldId id="2261" r:id="rId10"/>
    <p:sldId id="785" r:id="rId11"/>
    <p:sldId id="2016" r:id="rId12"/>
    <p:sldId id="2306" r:id="rId13"/>
    <p:sldId id="1660" r:id="rId14"/>
    <p:sldId id="2587" r:id="rId15"/>
    <p:sldId id="2588" r:id="rId16"/>
    <p:sldId id="2589" r:id="rId17"/>
    <p:sldId id="2590" r:id="rId18"/>
    <p:sldId id="2591" r:id="rId19"/>
    <p:sldId id="2592" r:id="rId20"/>
    <p:sldId id="2593" r:id="rId21"/>
    <p:sldId id="2594" r:id="rId22"/>
    <p:sldId id="2595" r:id="rId23"/>
    <p:sldId id="2596" r:id="rId24"/>
    <p:sldId id="2597" r:id="rId25"/>
    <p:sldId id="2598" r:id="rId26"/>
    <p:sldId id="2599" r:id="rId27"/>
    <p:sldId id="1562" r:id="rId28"/>
    <p:sldId id="2802" r:id="rId29"/>
    <p:sldId id="2495" r:id="rId30"/>
    <p:sldId id="2584" r:id="rId31"/>
    <p:sldId id="2496" r:id="rId32"/>
    <p:sldId id="2585" r:id="rId33"/>
    <p:sldId id="2497" r:id="rId34"/>
    <p:sldId id="2586" r:id="rId35"/>
    <p:sldId id="1621" r:id="rId36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690" autoAdjust="0"/>
    <p:restoredTop sz="94660"/>
  </p:normalViewPr>
  <p:slideViewPr>
    <p:cSldViewPr snapToGrid="0">
      <p:cViewPr varScale="1">
        <p:scale>
          <a:sx n="18" d="100"/>
          <a:sy n="18" d="100"/>
        </p:scale>
        <p:origin x="8" y="6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22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5873410" y="3401863"/>
            <a:ext cx="6094361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3b-15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shriek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mantelpiece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diesel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briefcase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grieve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6F1DC7-DD75-4AE3-8EC2-70CCB35BBABF}"/>
              </a:ext>
            </a:extLst>
          </p:cNvPr>
          <p:cNvCxnSpPr>
            <a:cxnSpLocks/>
          </p:cNvCxnSpPr>
          <p:nvPr/>
        </p:nvCxnSpPr>
        <p:spPr>
          <a:xfrm>
            <a:off x="5729000" y="168148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E4C7E1C-0277-4170-8A67-F897FB433522}"/>
              </a:ext>
            </a:extLst>
          </p:cNvPr>
          <p:cNvCxnSpPr>
            <a:cxnSpLocks/>
          </p:cNvCxnSpPr>
          <p:nvPr/>
        </p:nvCxnSpPr>
        <p:spPr>
          <a:xfrm>
            <a:off x="6270980" y="2948235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FFFCA34E-284D-44D3-8237-06A738B8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001" y="1643227"/>
            <a:ext cx="54869" cy="70110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55AA3AE-CCDE-4191-B2E1-45A6B0158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545" y="4081931"/>
            <a:ext cx="54869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mighty army was besieging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huge castle.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 carefully painted a beautiful frieze on the tallest wall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2" name="Picture 4" descr="army besiege castle に対する画像結果">
            <a:extLst>
              <a:ext uri="{FF2B5EF4-FFF2-40B4-BE49-F238E27FC236}">
                <a16:creationId xmlns:a16="http://schemas.microsoft.com/office/drawing/2014/main" id="{7EC8BFBC-FC30-4E3F-9A83-EB4A8194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226726"/>
            <a:ext cx="4151038" cy="227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68FCAF-B628-4FDD-B43E-A37F7F447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027" y="4039564"/>
            <a:ext cx="3446973" cy="259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mighty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army was besieging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huge castle.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 carefully painted a beautiful frieze on the tallest wall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2" name="Picture 4" descr="army besiege castle に対する画像結果">
            <a:extLst>
              <a:ext uri="{FF2B5EF4-FFF2-40B4-BE49-F238E27FC236}">
                <a16:creationId xmlns:a16="http://schemas.microsoft.com/office/drawing/2014/main" id="{7EC8BFBC-FC30-4E3F-9A83-EB4A8194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226726"/>
            <a:ext cx="4151038" cy="227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68FCAF-B628-4FDD-B43E-A37F7F447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027" y="4039564"/>
            <a:ext cx="3446973" cy="259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6011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mighty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army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was besieging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huge castle.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 carefully painted a beautiful frieze on the tallest wall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2" name="Picture 4" descr="army besiege castle に対する画像結果">
            <a:extLst>
              <a:ext uri="{FF2B5EF4-FFF2-40B4-BE49-F238E27FC236}">
                <a16:creationId xmlns:a16="http://schemas.microsoft.com/office/drawing/2014/main" id="{7EC8BFBC-FC30-4E3F-9A83-EB4A8194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226726"/>
            <a:ext cx="4151038" cy="227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68FCAF-B628-4FDD-B43E-A37F7F447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027" y="4039564"/>
            <a:ext cx="3446973" cy="259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1492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mighty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army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besieging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huge castle.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 carefully painted a beautiful frieze on the tallest wall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2" name="Picture 4" descr="army besiege castle に対する画像結果">
            <a:extLst>
              <a:ext uri="{FF2B5EF4-FFF2-40B4-BE49-F238E27FC236}">
                <a16:creationId xmlns:a16="http://schemas.microsoft.com/office/drawing/2014/main" id="{7EC8BFBC-FC30-4E3F-9A83-EB4A8194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226726"/>
            <a:ext cx="4151038" cy="227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68FCAF-B628-4FDD-B43E-A37F7F447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027" y="4039564"/>
            <a:ext cx="3446973" cy="259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49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mighty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army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besieging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castle.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 carefully painted a beautiful frieze on the tallest wall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2" name="Picture 4" descr="army besiege castle に対する画像結果">
            <a:extLst>
              <a:ext uri="{FF2B5EF4-FFF2-40B4-BE49-F238E27FC236}">
                <a16:creationId xmlns:a16="http://schemas.microsoft.com/office/drawing/2014/main" id="{7EC8BFBC-FC30-4E3F-9A83-EB4A8194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226726"/>
            <a:ext cx="4151038" cy="227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68FCAF-B628-4FDD-B43E-A37F7F447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027" y="4039564"/>
            <a:ext cx="3446973" cy="259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746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mighty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army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besieging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 carefully painted a beautiful frieze on the tallest wall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2" name="Picture 4" descr="army besiege castle に対する画像結果">
            <a:extLst>
              <a:ext uri="{FF2B5EF4-FFF2-40B4-BE49-F238E27FC236}">
                <a16:creationId xmlns:a16="http://schemas.microsoft.com/office/drawing/2014/main" id="{7EC8BFBC-FC30-4E3F-9A83-EB4A8194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226726"/>
            <a:ext cx="4151038" cy="227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68FCAF-B628-4FDD-B43E-A37F7F447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027" y="4039564"/>
            <a:ext cx="3446973" cy="259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8678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mighty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army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besieging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carefully painted a beautiful frieze on the tallest wall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2" name="Picture 4" descr="army besiege castle に対する画像結果">
            <a:extLst>
              <a:ext uri="{FF2B5EF4-FFF2-40B4-BE49-F238E27FC236}">
                <a16:creationId xmlns:a16="http://schemas.microsoft.com/office/drawing/2014/main" id="{7EC8BFBC-FC30-4E3F-9A83-EB4A8194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226726"/>
            <a:ext cx="4151038" cy="227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68FCAF-B628-4FDD-B43E-A37F7F447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027" y="4039564"/>
            <a:ext cx="3446973" cy="259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379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7BD9D9-BC97-4C61-8291-0874E80EC69C}"/>
              </a:ext>
            </a:extLst>
          </p:cNvPr>
          <p:cNvSpPr txBox="1"/>
          <p:nvPr/>
        </p:nvSpPr>
        <p:spPr>
          <a:xfrm>
            <a:off x="101600" y="2448560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he farmer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grows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vegetables in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the garden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5B817E-680C-4168-867D-427CDED5F12B}"/>
              </a:ext>
            </a:extLst>
          </p:cNvPr>
          <p:cNvSpPr/>
          <p:nvPr/>
        </p:nvSpPr>
        <p:spPr>
          <a:xfrm>
            <a:off x="1239520" y="2011680"/>
            <a:ext cx="2042160" cy="14935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021309-3552-40E2-992E-C4954A10CFDD}"/>
              </a:ext>
            </a:extLst>
          </p:cNvPr>
          <p:cNvSpPr txBox="1"/>
          <p:nvPr/>
        </p:nvSpPr>
        <p:spPr>
          <a:xfrm>
            <a:off x="1259840" y="116829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subject</a:t>
            </a:r>
            <a:endParaRPr kumimoji="1" lang="ja-JP" altLang="en-US" sz="4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1356CC-108C-4BD7-9F3B-31669EDB8E97}"/>
              </a:ext>
            </a:extLst>
          </p:cNvPr>
          <p:cNvSpPr txBox="1"/>
          <p:nvPr/>
        </p:nvSpPr>
        <p:spPr>
          <a:xfrm>
            <a:off x="1239520" y="1876177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6365EE-415A-46EF-B8E5-8BB2B98D7AD0}"/>
              </a:ext>
            </a:extLst>
          </p:cNvPr>
          <p:cNvSpPr txBox="1"/>
          <p:nvPr/>
        </p:nvSpPr>
        <p:spPr>
          <a:xfrm flipH="1">
            <a:off x="3906518" y="506571"/>
            <a:ext cx="2402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noun </a:t>
            </a:r>
            <a:r>
              <a:rPr lang="en-US" altLang="ja-JP" sz="3200" dirty="0"/>
              <a:t>or</a:t>
            </a:r>
          </a:p>
          <a:p>
            <a:r>
              <a:rPr kumimoji="1" lang="en-US" altLang="ja-JP" sz="4000" dirty="0"/>
              <a:t>pronoun</a:t>
            </a:r>
            <a:endParaRPr kumimoji="1" lang="ja-JP" altLang="en-US" sz="4000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EDB0D78-6773-485C-9CA6-81F058E26D9E}"/>
              </a:ext>
            </a:extLst>
          </p:cNvPr>
          <p:cNvCxnSpPr/>
          <p:nvPr/>
        </p:nvCxnSpPr>
        <p:spPr>
          <a:xfrm>
            <a:off x="3281680" y="1500649"/>
            <a:ext cx="4978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551FFB-AF08-4399-975D-649707D6208C}"/>
              </a:ext>
            </a:extLst>
          </p:cNvPr>
          <p:cNvSpPr txBox="1"/>
          <p:nvPr/>
        </p:nvSpPr>
        <p:spPr>
          <a:xfrm>
            <a:off x="508000" y="4748034"/>
            <a:ext cx="479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imple subject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25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mighty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army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besieging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painted a beautiful frieze on the tallest wall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2" name="Picture 4" descr="army besiege castle に対する画像結果">
            <a:extLst>
              <a:ext uri="{FF2B5EF4-FFF2-40B4-BE49-F238E27FC236}">
                <a16:creationId xmlns:a16="http://schemas.microsoft.com/office/drawing/2014/main" id="{7EC8BFBC-FC30-4E3F-9A83-EB4A8194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226726"/>
            <a:ext cx="4151038" cy="227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68FCAF-B628-4FDD-B43E-A37F7F447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027" y="4039564"/>
            <a:ext cx="3446973" cy="259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272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mighty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army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besieging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painted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beautiful frieze on the tallest wall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2" name="Picture 4" descr="army besiege castle に対する画像結果">
            <a:extLst>
              <a:ext uri="{FF2B5EF4-FFF2-40B4-BE49-F238E27FC236}">
                <a16:creationId xmlns:a16="http://schemas.microsoft.com/office/drawing/2014/main" id="{7EC8BFBC-FC30-4E3F-9A83-EB4A8194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226726"/>
            <a:ext cx="4151038" cy="227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68FCAF-B628-4FDD-B43E-A37F7F447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027" y="4039564"/>
            <a:ext cx="3446973" cy="259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9634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mighty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army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besieging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painted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frieze on the tallest wall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2" name="Picture 4" descr="army besiege castle に対する画像結果">
            <a:extLst>
              <a:ext uri="{FF2B5EF4-FFF2-40B4-BE49-F238E27FC236}">
                <a16:creationId xmlns:a16="http://schemas.microsoft.com/office/drawing/2014/main" id="{7EC8BFBC-FC30-4E3F-9A83-EB4A8194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226726"/>
            <a:ext cx="4151038" cy="227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68FCAF-B628-4FDD-B43E-A37F7F447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027" y="4039564"/>
            <a:ext cx="3446973" cy="259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6177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mighty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army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besieging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painted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frieze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on the tallest wall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2" name="Picture 4" descr="army besiege castle に対する画像結果">
            <a:extLst>
              <a:ext uri="{FF2B5EF4-FFF2-40B4-BE49-F238E27FC236}">
                <a16:creationId xmlns:a16="http://schemas.microsoft.com/office/drawing/2014/main" id="{7EC8BFBC-FC30-4E3F-9A83-EB4A8194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226726"/>
            <a:ext cx="4151038" cy="227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68FCAF-B628-4FDD-B43E-A37F7F447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027" y="4039564"/>
            <a:ext cx="3446973" cy="259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5961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mighty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army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besieging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painted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frieze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tallest wall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2" name="Picture 4" descr="army besiege castle に対する画像結果">
            <a:extLst>
              <a:ext uri="{FF2B5EF4-FFF2-40B4-BE49-F238E27FC236}">
                <a16:creationId xmlns:a16="http://schemas.microsoft.com/office/drawing/2014/main" id="{7EC8BFBC-FC30-4E3F-9A83-EB4A8194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226726"/>
            <a:ext cx="4151038" cy="227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68FCAF-B628-4FDD-B43E-A37F7F447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027" y="4039564"/>
            <a:ext cx="3446973" cy="259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9173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mighty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army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besieging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painted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frieze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tallest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2" name="Picture 4" descr="army besiege castle に対する画像結果">
            <a:extLst>
              <a:ext uri="{FF2B5EF4-FFF2-40B4-BE49-F238E27FC236}">
                <a16:creationId xmlns:a16="http://schemas.microsoft.com/office/drawing/2014/main" id="{7EC8BFBC-FC30-4E3F-9A83-EB4A8194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226726"/>
            <a:ext cx="4151038" cy="227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68FCAF-B628-4FDD-B43E-A37F7F447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027" y="4039564"/>
            <a:ext cx="3446973" cy="259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7579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mighty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army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besieging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painted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frieze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tallest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wall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2" name="Picture 4" descr="army besiege castle に対する画像結果">
            <a:extLst>
              <a:ext uri="{FF2B5EF4-FFF2-40B4-BE49-F238E27FC236}">
                <a16:creationId xmlns:a16="http://schemas.microsoft.com/office/drawing/2014/main" id="{7EC8BFBC-FC30-4E3F-9A83-EB4A8194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226726"/>
            <a:ext cx="4151038" cy="227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68FCAF-B628-4FDD-B43E-A37F7F447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027" y="4039564"/>
            <a:ext cx="3446973" cy="259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2906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shout clipart に対する画像結果">
            <a:extLst>
              <a:ext uri="{FF2B5EF4-FFF2-40B4-BE49-F238E27FC236}">
                <a16:creationId xmlns:a16="http://schemas.microsoft.com/office/drawing/2014/main" id="{3B035295-CEC5-4ED7-AF1B-ADB84AE77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15"/>
          <a:stretch/>
        </p:blipFill>
        <p:spPr bwMode="auto"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ief  clipart に対する画像結果">
            <a:extLst>
              <a:ext uri="{FF2B5EF4-FFF2-40B4-BE49-F238E27FC236}">
                <a16:creationId xmlns:a16="http://schemas.microsoft.com/office/drawing/2014/main" id="{1D3C8DC8-9EC0-4692-AD55-766A98528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9601"/>
          <a:stretch/>
        </p:blipFill>
        <p:spPr bwMode="auto"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4184542" y="1946684"/>
            <a:ext cx="73639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401180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&lt;</a:t>
            </a:r>
            <a:r>
              <a:rPr lang="en-US" altLang="ja-JP" sz="48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ie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 Spelling of the /</a:t>
            </a:r>
            <a:r>
              <a:rPr lang="en-US" altLang="ja-JP" sz="48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ee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/ Sound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shout clipart に対する画像結果">
            <a:extLst>
              <a:ext uri="{FF2B5EF4-FFF2-40B4-BE49-F238E27FC236}">
                <a16:creationId xmlns:a16="http://schemas.microsoft.com/office/drawing/2014/main" id="{3B035295-CEC5-4ED7-AF1B-ADB84AE77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15"/>
          <a:stretch/>
        </p:blipFill>
        <p:spPr bwMode="auto"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ief  clipart に対する画像結果">
            <a:extLst>
              <a:ext uri="{FF2B5EF4-FFF2-40B4-BE49-F238E27FC236}">
                <a16:creationId xmlns:a16="http://schemas.microsoft.com/office/drawing/2014/main" id="{1D3C8DC8-9EC0-4692-AD55-766A98528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9601"/>
          <a:stretch/>
        </p:blipFill>
        <p:spPr bwMode="auto"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4184542" y="1946684"/>
            <a:ext cx="73639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/>
              <a:t>“I think he is a thief,” she shouted.</a:t>
            </a:r>
            <a:endParaRPr kumimoji="1" lang="en-US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1791876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hopping with niece clipart に対する画像結果">
            <a:extLst>
              <a:ext uri="{FF2B5EF4-FFF2-40B4-BE49-F238E27FC236}">
                <a16:creationId xmlns:a16="http://schemas.microsoft.com/office/drawing/2014/main" id="{FBEB24E3-49DB-4706-BEA0-C474552FD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r="1772" b="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513788" y="2333297"/>
            <a:ext cx="4840010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1086753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hopping with niece clipart に対する画像結果">
            <a:extLst>
              <a:ext uri="{FF2B5EF4-FFF2-40B4-BE49-F238E27FC236}">
                <a16:creationId xmlns:a16="http://schemas.microsoft.com/office/drawing/2014/main" id="{FBEB24E3-49DB-4706-BEA0-C474552FD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r="1772" b="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513788" y="2333297"/>
            <a:ext cx="4840010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My niece and I will be shopping on Saturday.</a:t>
            </a: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1193461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433629" y="1385104"/>
            <a:ext cx="396311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hriek bull charge に対する画像結果">
            <a:extLst>
              <a:ext uri="{FF2B5EF4-FFF2-40B4-BE49-F238E27FC236}">
                <a16:creationId xmlns:a16="http://schemas.microsoft.com/office/drawing/2014/main" id="{ABAA7FF2-1FDE-4F2B-9E60-4B0620FDD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2012834"/>
            <a:ext cx="6019331" cy="28290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1047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433629" y="1385104"/>
            <a:ext cx="396311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dirty="0"/>
              <a:t>They shrieked as the bull charged across the field.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hriek bull charge に対する画像結果">
            <a:extLst>
              <a:ext uri="{FF2B5EF4-FFF2-40B4-BE49-F238E27FC236}">
                <a16:creationId xmlns:a16="http://schemas.microsoft.com/office/drawing/2014/main" id="{ABAA7FF2-1FDE-4F2B-9E60-4B0620FDD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2012834"/>
            <a:ext cx="6019331" cy="28290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2317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D83342-41DA-455E-AF0A-132EC5D5D52C}"/>
              </a:ext>
            </a:extLst>
          </p:cNvPr>
          <p:cNvSpPr txBox="1"/>
          <p:nvPr/>
        </p:nvSpPr>
        <p:spPr>
          <a:xfrm>
            <a:off x="4389120" y="1583837"/>
            <a:ext cx="301116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bel</a:t>
            </a:r>
            <a:r>
              <a:rPr lang="en-US" altLang="ja-JP" sz="5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ve</a:t>
            </a:r>
          </a:p>
          <a:p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 /</a:t>
            </a:r>
            <a:r>
              <a:rPr lang="en-US" altLang="ja-JP" sz="4000" b="1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7B2FB62-8CB4-4A68-9DC1-268AB6FFA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512" y="3429000"/>
            <a:ext cx="2873642" cy="289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8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ld          ch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         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ce</a:t>
            </a:r>
            <a:endParaRPr kumimoji="1" lang="ja-JP" altLang="en-US" sz="54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br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         sh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ld         gr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833E9ED-CF3A-4DEA-B59C-185C5E3AC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284480"/>
            <a:ext cx="3786589" cy="212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AC99385-563E-4BD3-9D22-731801654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115" y="58794"/>
            <a:ext cx="1657807" cy="2497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36D5DB3-1913-4AA6-9F87-B459AEC87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970" y="177675"/>
            <a:ext cx="2305050" cy="220710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B3688B8-F4EE-4058-974D-63FD90270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843" y="4006168"/>
            <a:ext cx="1838899" cy="168448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53563F4-5DEE-49DE-8DF2-E769F89E8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029" y="3509413"/>
            <a:ext cx="1920527" cy="2357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148DD30-8C70-4F5A-93DF-68FB10A389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5493" y="3421093"/>
            <a:ext cx="1920527" cy="260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rel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        fr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ze      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lder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st        bel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ve     ach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ve    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00C7C05-BB25-43C1-8809-BB933FAD4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53" y="230547"/>
            <a:ext cx="1819275" cy="215265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B09A7C7-9BA0-40B7-A3DD-E27899B2A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21" y="178586"/>
            <a:ext cx="3076280" cy="230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935ECFE-C8D3-4EA1-B08E-AE666DE67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105" y="125434"/>
            <a:ext cx="2114931" cy="230183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60CC402-21D7-40D5-A168-1C23971DB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96" y="3251793"/>
            <a:ext cx="1802732" cy="271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E680F29-B519-436A-A54E-E2431728F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200" y="3683407"/>
            <a:ext cx="2189035" cy="220348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339EB5F-8C91-4A77-8A2D-5793CD9323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1679" y="3483167"/>
            <a:ext cx="3010725" cy="240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sel         th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ves     bes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ge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343313" y="5934670"/>
            <a:ext cx="11848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aud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nce     br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fcase  unbel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vable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5BB9BBD-2A87-4457-9877-9AC4596FD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13" y="822960"/>
            <a:ext cx="3435492" cy="183371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1E0C42A-8B56-4152-B8E4-D31E809A1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705" y="191029"/>
            <a:ext cx="3435492" cy="257661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FDABE29-0C67-463A-B9E3-780E43374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136" y="384695"/>
            <a:ext cx="2310742" cy="238295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A066F49-E245-4E30-9CDA-CB049A36F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" y="3679023"/>
            <a:ext cx="3628297" cy="241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43CED83-88EB-4BF0-BDA7-EC8840D8D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727" y="3823939"/>
            <a:ext cx="2398712" cy="239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BF6F271-AF1F-40B0-808C-8D779AD82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3194" y="3622218"/>
            <a:ext cx="3256836" cy="244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0A31A5A-5ED1-411C-96E7-BB760D88B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586" y="257128"/>
            <a:ext cx="1896654" cy="1062859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118863FE-8E38-4F48-AC60-86A48CDD2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40" y="0"/>
            <a:ext cx="1029430" cy="155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DF01F16B-C823-4D05-BF30-6806B7780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012" y="135068"/>
            <a:ext cx="1154942" cy="1105865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A04D5267-7054-420C-BABE-5D59B7B9D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880" y="191420"/>
            <a:ext cx="1022042" cy="936222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B17846D2-5461-41C3-9BAE-4DD0CC3CE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697" y="116864"/>
            <a:ext cx="1158180" cy="1421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7EA69DEF-DE3E-4E0C-8253-DC49F0AE75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547" y="40899"/>
            <a:ext cx="1215132" cy="164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E6776E17-6985-44C4-936C-44A0B8B396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8263" y="2294305"/>
            <a:ext cx="1232432" cy="1458270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7D19CABD-9299-4778-AD2B-A9DFDD738A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9398" y="2475043"/>
            <a:ext cx="1749679" cy="130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6C63D3E7-30A7-441E-8426-9E361EE5EC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1039" y="2269260"/>
            <a:ext cx="1403747" cy="1527799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0AB3D3B7-8066-4714-9527-870A872C19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473" y="2335453"/>
            <a:ext cx="972768" cy="146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F5520824-F12F-4364-9AD4-E83E75F52B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9493" y="2269260"/>
            <a:ext cx="1597280" cy="1607823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74B6AC53-CFE9-4BFF-A48C-4902CE92BE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5130" y="2443281"/>
            <a:ext cx="1565631" cy="1249980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D89A13C2-A9D8-42F2-8EC0-689EC935B2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58505" y="4891861"/>
            <a:ext cx="1847601" cy="986167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68E227EA-A343-43B3-A249-5F807199FC7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6137" y="4891861"/>
            <a:ext cx="1573017" cy="117976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CF880EF-D416-46BE-AF4F-D40DC48B74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95885" y="4570432"/>
            <a:ext cx="1637715" cy="1689569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6F14E610-0C42-4739-9336-A357327C9B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8192" y="4663769"/>
            <a:ext cx="1994827" cy="1327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D0DFE5D4-0DB8-48D8-A8F7-FDABDDDAE1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29553" y="4550698"/>
            <a:ext cx="1548291" cy="1548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B04D9164-282A-4BA6-9C66-4CAF3C3E84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74048" y="4613546"/>
            <a:ext cx="2057059" cy="1542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3010</TotalTime>
  <Words>494</Words>
  <Application>Microsoft Office PowerPoint</Application>
  <PresentationFormat>ワイド画面</PresentationFormat>
  <Paragraphs>190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2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192</cp:revision>
  <cp:lastPrinted>2022-01-26T22:49:23Z</cp:lastPrinted>
  <dcterms:created xsi:type="dcterms:W3CDTF">2021-03-28T09:30:35Z</dcterms:created>
  <dcterms:modified xsi:type="dcterms:W3CDTF">2023-07-26T07:44:55Z</dcterms:modified>
</cp:coreProperties>
</file>