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99" r:id="rId2"/>
    <p:sldId id="2528" r:id="rId3"/>
    <p:sldId id="2578" r:id="rId4"/>
    <p:sldId id="2577" r:id="rId5"/>
    <p:sldId id="2576" r:id="rId6"/>
    <p:sldId id="2575" r:id="rId7"/>
    <p:sldId id="2574" r:id="rId8"/>
    <p:sldId id="2573" r:id="rId9"/>
    <p:sldId id="2572" r:id="rId10"/>
    <p:sldId id="2571" r:id="rId11"/>
    <p:sldId id="2570" r:id="rId12"/>
    <p:sldId id="2569" r:id="rId13"/>
    <p:sldId id="2568" r:id="rId14"/>
    <p:sldId id="2567" r:id="rId15"/>
    <p:sldId id="2566" r:id="rId16"/>
    <p:sldId id="2565" r:id="rId17"/>
    <p:sldId id="2564" r:id="rId18"/>
    <p:sldId id="2563" r:id="rId19"/>
    <p:sldId id="2562" r:id="rId20"/>
    <p:sldId id="1874" r:id="rId21"/>
    <p:sldId id="2545" r:id="rId22"/>
    <p:sldId id="2546" r:id="rId23"/>
    <p:sldId id="2548" r:id="rId24"/>
    <p:sldId id="2547" r:id="rId25"/>
    <p:sldId id="2552" r:id="rId26"/>
    <p:sldId id="2549" r:id="rId27"/>
    <p:sldId id="2550" r:id="rId28"/>
    <p:sldId id="2551" r:id="rId29"/>
    <p:sldId id="2553" r:id="rId30"/>
    <p:sldId id="2554" r:id="rId31"/>
    <p:sldId id="2555" r:id="rId32"/>
    <p:sldId id="2556" r:id="rId33"/>
    <p:sldId id="2557" r:id="rId34"/>
    <p:sldId id="2558" r:id="rId35"/>
    <p:sldId id="2431" r:id="rId36"/>
    <p:sldId id="2559" r:id="rId37"/>
    <p:sldId id="2560" r:id="rId38"/>
    <p:sldId id="2561" r:id="rId39"/>
    <p:sldId id="2261" r:id="rId40"/>
    <p:sldId id="2579" r:id="rId41"/>
    <p:sldId id="2581" r:id="rId42"/>
    <p:sldId id="2582" r:id="rId43"/>
    <p:sldId id="2583" r:id="rId44"/>
    <p:sldId id="2584" r:id="rId45"/>
    <p:sldId id="2585" r:id="rId46"/>
    <p:sldId id="2586" r:id="rId47"/>
    <p:sldId id="2587" r:id="rId48"/>
    <p:sldId id="2588" r:id="rId49"/>
    <p:sldId id="2589" r:id="rId50"/>
    <p:sldId id="2590" r:id="rId51"/>
    <p:sldId id="2591" r:id="rId52"/>
    <p:sldId id="2592" r:id="rId53"/>
    <p:sldId id="2593" r:id="rId54"/>
    <p:sldId id="2594" r:id="rId55"/>
    <p:sldId id="2595" r:id="rId56"/>
    <p:sldId id="2580" r:id="rId57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660"/>
  </p:normalViewPr>
  <p:slideViewPr>
    <p:cSldViewPr snapToGrid="0">
      <p:cViewPr varScale="1">
        <p:scale>
          <a:sx n="63" d="100"/>
          <a:sy n="63" d="100"/>
        </p:scale>
        <p:origin x="3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5577840" y="3401863"/>
            <a:ext cx="6389931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3b-14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639" y="682359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lava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nasty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sultana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chance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koala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drama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9DD344E-D0AB-400A-BEA6-FDFB63949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994" y="2097499"/>
            <a:ext cx="3849846" cy="2089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0698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lava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nasty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sultana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chance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koala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drama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plaster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527E23B-91F8-49DC-86B9-A06BC9ABB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110" y="3236505"/>
            <a:ext cx="3410864" cy="1880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1361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lava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nasty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sultana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chance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koala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drama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plaster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pyjamas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6C15DB5-9F61-479E-8327-E8AF117B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642" y="2465765"/>
            <a:ext cx="1847088" cy="2770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2421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lava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nasty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sultana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chance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koala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drama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plaster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pyjamas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disaster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D61562F-62E3-4BFF-9570-EE91939F5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824" y="2721848"/>
            <a:ext cx="3331657" cy="3776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0688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lava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nasty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sultana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chance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koala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drama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plaster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pyjamas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disaster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piranha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24E9828-1A8E-4065-BF3F-73145343B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700" y="3645178"/>
            <a:ext cx="3571462" cy="2495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121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lava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nasty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sultana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chance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koala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drama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plaster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pyjamas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disaster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piranha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basketball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663C015-BAF7-4FE5-9DC0-BEF736BF3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548" y="3978666"/>
            <a:ext cx="1745424" cy="2742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3167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lava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nasty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sultana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chance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koala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drama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plaster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pyjamas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disaster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piranha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basketball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avocado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628DB25-2D87-469D-973C-87C4954F8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560" y="4590112"/>
            <a:ext cx="3669790" cy="213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1612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lava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nasty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sultana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chance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koala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drama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plaster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pyjamas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disaster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piranha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basketball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avocado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armada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EF54FDE-E1C3-4B31-8A7B-317F98FD9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896" y="4982460"/>
            <a:ext cx="2661454" cy="1656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5468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lava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nasty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sultana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chance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koala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drama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plaster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pyjamas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disaster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piranha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basketball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avocado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armada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passport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213AD4E-4759-4E06-8A6F-D0E31C824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407" y="1655180"/>
            <a:ext cx="1971968" cy="141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2826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lava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nasty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sultana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chance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koala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drama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plaster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pyjamas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disaster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piranha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basketball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avocado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armada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passport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grasshopper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3A4B1B6-EE29-485D-96B6-B46F6BAC3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687" y="273463"/>
            <a:ext cx="2489329" cy="98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031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D7D1F6-6FBD-4772-9068-126BBCAA0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970" y="2314382"/>
            <a:ext cx="2004060" cy="222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7855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sentences.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41F108-27D5-4F6B-9033-05D68BCD8592}"/>
              </a:ext>
            </a:extLst>
          </p:cNvPr>
          <p:cNvSpPr txBox="1"/>
          <p:nvPr/>
        </p:nvSpPr>
        <p:spPr>
          <a:xfrm>
            <a:off x="1463040" y="1004074"/>
            <a:ext cx="1058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farmer grows vegetables in.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706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41F108-27D5-4F6B-9033-05D68BCD8592}"/>
              </a:ext>
            </a:extLst>
          </p:cNvPr>
          <p:cNvSpPr txBox="1"/>
          <p:nvPr/>
        </p:nvSpPr>
        <p:spPr>
          <a:xfrm>
            <a:off x="640080" y="1004074"/>
            <a:ext cx="11409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farmer grows vegetables in.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needs to make sense.</a:t>
            </a:r>
          </a:p>
        </p:txBody>
      </p:sp>
    </p:spTree>
    <p:extLst>
      <p:ext uri="{BB962C8B-B14F-4D97-AF65-F5344CB8AC3E}">
        <p14:creationId xmlns:p14="http://schemas.microsoft.com/office/powerpoint/2010/main" val="944233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41F108-27D5-4F6B-9033-05D68BCD8592}"/>
              </a:ext>
            </a:extLst>
          </p:cNvPr>
          <p:cNvSpPr txBox="1"/>
          <p:nvPr/>
        </p:nvSpPr>
        <p:spPr>
          <a:xfrm>
            <a:off x="640080" y="1004074"/>
            <a:ext cx="11409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farmer grows vegetables in.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needs to make sense.</a:t>
            </a:r>
          </a:p>
          <a:p>
            <a:pPr marL="742950" indent="-74295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needs to start with a capital letter.</a:t>
            </a:r>
          </a:p>
        </p:txBody>
      </p:sp>
    </p:spTree>
    <p:extLst>
      <p:ext uri="{BB962C8B-B14F-4D97-AF65-F5344CB8AC3E}">
        <p14:creationId xmlns:p14="http://schemas.microsoft.com/office/powerpoint/2010/main" val="3396347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41F108-27D5-4F6B-9033-05D68BCD8592}"/>
              </a:ext>
            </a:extLst>
          </p:cNvPr>
          <p:cNvSpPr txBox="1"/>
          <p:nvPr/>
        </p:nvSpPr>
        <p:spPr>
          <a:xfrm>
            <a:off x="640080" y="1004074"/>
            <a:ext cx="114096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farmer grows vegetables in.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needs to make sense.</a:t>
            </a:r>
          </a:p>
          <a:p>
            <a:pPr marL="742950" indent="-74295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needs to start with a capital letter.</a:t>
            </a:r>
          </a:p>
          <a:p>
            <a:pPr marL="742950" indent="-742950">
              <a:buAutoNum type="arabicPeriod"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needs to end with the correct punctuation.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49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41F108-27D5-4F6B-9033-05D68BCD8592}"/>
              </a:ext>
            </a:extLst>
          </p:cNvPr>
          <p:cNvSpPr txBox="1"/>
          <p:nvPr/>
        </p:nvSpPr>
        <p:spPr>
          <a:xfrm>
            <a:off x="152400" y="1004074"/>
            <a:ext cx="118973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farmer grows vegetables in.</a:t>
            </a: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farmer grows vegetables in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garden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needs to make sense.</a:t>
            </a:r>
          </a:p>
          <a:p>
            <a:pPr marL="742950" indent="-74295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needs to start with a capital letter.</a:t>
            </a:r>
          </a:p>
          <a:p>
            <a:pPr marL="742950" indent="-742950">
              <a:buAutoNum type="arabicPeriod"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needs to end with the correct punctuation.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27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41F108-27D5-4F6B-9033-05D68BCD8592}"/>
              </a:ext>
            </a:extLst>
          </p:cNvPr>
          <p:cNvSpPr txBox="1"/>
          <p:nvPr/>
        </p:nvSpPr>
        <p:spPr>
          <a:xfrm>
            <a:off x="640080" y="1004074"/>
            <a:ext cx="114096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giant orange pumpkin.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needs to make sense.</a:t>
            </a:r>
          </a:p>
          <a:p>
            <a:pPr marL="742950" indent="-74295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needs to start with a capital letter.</a:t>
            </a:r>
          </a:p>
          <a:p>
            <a:pPr marL="742950" indent="-742950">
              <a:buAutoNum type="arabicPeriod"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needs to end with the correct punctuation.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38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41F108-27D5-4F6B-9033-05D68BCD8592}"/>
              </a:ext>
            </a:extLst>
          </p:cNvPr>
          <p:cNvSpPr txBox="1"/>
          <p:nvPr/>
        </p:nvSpPr>
        <p:spPr>
          <a:xfrm>
            <a:off x="640080" y="1004074"/>
            <a:ext cx="114096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giant orange pumpkin.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needs to make sense.</a:t>
            </a:r>
          </a:p>
          <a:p>
            <a:pPr marL="742950" indent="-74295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needs to start with a capital letter.</a:t>
            </a:r>
          </a:p>
          <a:p>
            <a:pPr marL="742950" indent="-742950">
              <a:buAutoNum type="arabicPeriod"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needs to end with the correct punctuation.</a:t>
            </a:r>
          </a:p>
          <a:p>
            <a:pPr marL="742950" indent="-74295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needs a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68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41F108-27D5-4F6B-9033-05D68BCD8592}"/>
              </a:ext>
            </a:extLst>
          </p:cNvPr>
          <p:cNvSpPr txBox="1"/>
          <p:nvPr/>
        </p:nvSpPr>
        <p:spPr>
          <a:xfrm>
            <a:off x="629920" y="612844"/>
            <a:ext cx="114096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giant orange pumpkin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grow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garden.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needs to make sense.</a:t>
            </a:r>
          </a:p>
          <a:p>
            <a:pPr marL="742950" indent="-74295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needs to start with a capital letter.</a:t>
            </a:r>
          </a:p>
          <a:p>
            <a:pPr marL="742950" indent="-742950">
              <a:buAutoNum type="arabicPeriod"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needs to end with the correct punctuation.</a:t>
            </a:r>
          </a:p>
          <a:p>
            <a:pPr marL="742950" indent="-74295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needs a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05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7BD9D9-BC97-4C61-8291-0874E80EC69C}"/>
              </a:ext>
            </a:extLst>
          </p:cNvPr>
          <p:cNvSpPr txBox="1"/>
          <p:nvPr/>
        </p:nvSpPr>
        <p:spPr>
          <a:xfrm>
            <a:off x="101600" y="2448560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he farmer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grows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vegetables in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the garden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788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vase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455516-AC79-4EF0-AB05-0251B7461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282" y="1983184"/>
            <a:ext cx="2485435" cy="248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84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7BD9D9-BC97-4C61-8291-0874E80EC69C}"/>
              </a:ext>
            </a:extLst>
          </p:cNvPr>
          <p:cNvSpPr txBox="1"/>
          <p:nvPr/>
        </p:nvSpPr>
        <p:spPr>
          <a:xfrm>
            <a:off x="101600" y="2448560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he farmer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grows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vegetables in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the garden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9056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7BD9D9-BC97-4C61-8291-0874E80EC69C}"/>
              </a:ext>
            </a:extLst>
          </p:cNvPr>
          <p:cNvSpPr txBox="1"/>
          <p:nvPr/>
        </p:nvSpPr>
        <p:spPr>
          <a:xfrm>
            <a:off x="101600" y="2448560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he farmer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grows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vegetables in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the garden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95B817E-680C-4168-867D-427CDED5F12B}"/>
              </a:ext>
            </a:extLst>
          </p:cNvPr>
          <p:cNvSpPr/>
          <p:nvPr/>
        </p:nvSpPr>
        <p:spPr>
          <a:xfrm>
            <a:off x="1239520" y="2011680"/>
            <a:ext cx="2042160" cy="14935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791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7BD9D9-BC97-4C61-8291-0874E80EC69C}"/>
              </a:ext>
            </a:extLst>
          </p:cNvPr>
          <p:cNvSpPr txBox="1"/>
          <p:nvPr/>
        </p:nvSpPr>
        <p:spPr>
          <a:xfrm>
            <a:off x="101600" y="2448560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he farmer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grows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vegetables in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the garden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95B817E-680C-4168-867D-427CDED5F12B}"/>
              </a:ext>
            </a:extLst>
          </p:cNvPr>
          <p:cNvSpPr/>
          <p:nvPr/>
        </p:nvSpPr>
        <p:spPr>
          <a:xfrm>
            <a:off x="1239520" y="2011680"/>
            <a:ext cx="2042160" cy="14935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021309-3552-40E2-992E-C4954A10CFDD}"/>
              </a:ext>
            </a:extLst>
          </p:cNvPr>
          <p:cNvSpPr txBox="1"/>
          <p:nvPr/>
        </p:nvSpPr>
        <p:spPr>
          <a:xfrm>
            <a:off x="1371600" y="1168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subject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7365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7BD9D9-BC97-4C61-8291-0874E80EC69C}"/>
              </a:ext>
            </a:extLst>
          </p:cNvPr>
          <p:cNvSpPr txBox="1"/>
          <p:nvPr/>
        </p:nvSpPr>
        <p:spPr>
          <a:xfrm>
            <a:off x="101600" y="2448560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he farmer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grows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vegetables in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the garden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95B817E-680C-4168-867D-427CDED5F12B}"/>
              </a:ext>
            </a:extLst>
          </p:cNvPr>
          <p:cNvSpPr/>
          <p:nvPr/>
        </p:nvSpPr>
        <p:spPr>
          <a:xfrm>
            <a:off x="1239520" y="2011680"/>
            <a:ext cx="2042160" cy="14935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021309-3552-40E2-992E-C4954A10CFDD}"/>
              </a:ext>
            </a:extLst>
          </p:cNvPr>
          <p:cNvSpPr txBox="1"/>
          <p:nvPr/>
        </p:nvSpPr>
        <p:spPr>
          <a:xfrm>
            <a:off x="1259840" y="1168291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subject</a:t>
            </a:r>
            <a:endParaRPr kumimoji="1" lang="ja-JP" altLang="en-US" sz="4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1356CC-108C-4BD7-9F3B-31669EDB8E97}"/>
              </a:ext>
            </a:extLst>
          </p:cNvPr>
          <p:cNvSpPr txBox="1"/>
          <p:nvPr/>
        </p:nvSpPr>
        <p:spPr>
          <a:xfrm>
            <a:off x="1239520" y="1876177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99981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7BD9D9-BC97-4C61-8291-0874E80EC69C}"/>
              </a:ext>
            </a:extLst>
          </p:cNvPr>
          <p:cNvSpPr txBox="1"/>
          <p:nvPr/>
        </p:nvSpPr>
        <p:spPr>
          <a:xfrm>
            <a:off x="101600" y="2448560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he farmer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grows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vegetables in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the garden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95B817E-680C-4168-867D-427CDED5F12B}"/>
              </a:ext>
            </a:extLst>
          </p:cNvPr>
          <p:cNvSpPr/>
          <p:nvPr/>
        </p:nvSpPr>
        <p:spPr>
          <a:xfrm>
            <a:off x="1239520" y="2011680"/>
            <a:ext cx="2042160" cy="14935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021309-3552-40E2-992E-C4954A10CFDD}"/>
              </a:ext>
            </a:extLst>
          </p:cNvPr>
          <p:cNvSpPr txBox="1"/>
          <p:nvPr/>
        </p:nvSpPr>
        <p:spPr>
          <a:xfrm>
            <a:off x="1259840" y="1168291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subject</a:t>
            </a:r>
            <a:endParaRPr kumimoji="1" lang="ja-JP" altLang="en-US" sz="4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1356CC-108C-4BD7-9F3B-31669EDB8E97}"/>
              </a:ext>
            </a:extLst>
          </p:cNvPr>
          <p:cNvSpPr txBox="1"/>
          <p:nvPr/>
        </p:nvSpPr>
        <p:spPr>
          <a:xfrm>
            <a:off x="1239520" y="1876177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66365EE-415A-46EF-B8E5-8BB2B98D7AD0}"/>
              </a:ext>
            </a:extLst>
          </p:cNvPr>
          <p:cNvSpPr txBox="1"/>
          <p:nvPr/>
        </p:nvSpPr>
        <p:spPr>
          <a:xfrm flipH="1">
            <a:off x="3906518" y="506571"/>
            <a:ext cx="2402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noun </a:t>
            </a:r>
            <a:r>
              <a:rPr lang="en-US" altLang="ja-JP" sz="3200" dirty="0"/>
              <a:t>or</a:t>
            </a:r>
          </a:p>
          <a:p>
            <a:r>
              <a:rPr kumimoji="1" lang="en-US" altLang="ja-JP" sz="4000" dirty="0"/>
              <a:t>pronoun</a:t>
            </a:r>
            <a:endParaRPr kumimoji="1" lang="ja-JP" altLang="en-US" sz="4000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EDB0D78-6773-485C-9CA6-81F058E26D9E}"/>
              </a:ext>
            </a:extLst>
          </p:cNvPr>
          <p:cNvCxnSpPr/>
          <p:nvPr/>
        </p:nvCxnSpPr>
        <p:spPr>
          <a:xfrm>
            <a:off x="3281680" y="1500649"/>
            <a:ext cx="4978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A551FFB-AF08-4399-975D-649707D6208C}"/>
              </a:ext>
            </a:extLst>
          </p:cNvPr>
          <p:cNvSpPr txBox="1"/>
          <p:nvPr/>
        </p:nvSpPr>
        <p:spPr>
          <a:xfrm>
            <a:off x="508000" y="4748034"/>
            <a:ext cx="479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imple subject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25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The subject of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 sentence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61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275840" y="2721114"/>
            <a:ext cx="827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birds ate some seeds.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74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275840" y="2721114"/>
            <a:ext cx="827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birds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some seeds.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38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275840" y="2721114"/>
            <a:ext cx="827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birds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some seeds.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C501D8-4587-4118-BF02-802EF53BC386}"/>
              </a:ext>
            </a:extLst>
          </p:cNvPr>
          <p:cNvSpPr/>
          <p:nvPr/>
        </p:nvSpPr>
        <p:spPr>
          <a:xfrm>
            <a:off x="3342640" y="2407920"/>
            <a:ext cx="157480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968354-490E-4D07-B369-85C210E000C5}"/>
              </a:ext>
            </a:extLst>
          </p:cNvPr>
          <p:cNvSpPr txBox="1"/>
          <p:nvPr/>
        </p:nvSpPr>
        <p:spPr>
          <a:xfrm>
            <a:off x="3342640" y="228423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22877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lava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423CB33-D48E-443C-90F6-C5A9F0633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673" y="2721848"/>
            <a:ext cx="3462654" cy="2308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9685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275840" y="2721114"/>
            <a:ext cx="827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birds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some seeds.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C501D8-4587-4118-BF02-802EF53BC386}"/>
              </a:ext>
            </a:extLst>
          </p:cNvPr>
          <p:cNvSpPr/>
          <p:nvPr/>
        </p:nvSpPr>
        <p:spPr>
          <a:xfrm>
            <a:off x="3342640" y="2407920"/>
            <a:ext cx="157480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968354-490E-4D07-B369-85C210E000C5}"/>
              </a:ext>
            </a:extLst>
          </p:cNvPr>
          <p:cNvSpPr txBox="1"/>
          <p:nvPr/>
        </p:nvSpPr>
        <p:spPr>
          <a:xfrm>
            <a:off x="3342640" y="228423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57621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931160" y="2721114"/>
            <a:ext cx="827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Sam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likes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basketball.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C501D8-4587-4118-BF02-802EF53BC386}"/>
              </a:ext>
            </a:extLst>
          </p:cNvPr>
          <p:cNvSpPr/>
          <p:nvPr/>
        </p:nvSpPr>
        <p:spPr>
          <a:xfrm>
            <a:off x="2733040" y="2274074"/>
            <a:ext cx="157480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968354-490E-4D07-B369-85C210E000C5}"/>
              </a:ext>
            </a:extLst>
          </p:cNvPr>
          <p:cNvSpPr txBox="1"/>
          <p:nvPr/>
        </p:nvSpPr>
        <p:spPr>
          <a:xfrm>
            <a:off x="2768600" y="227407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68193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931160" y="2721114"/>
            <a:ext cx="827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man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fell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over.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C501D8-4587-4118-BF02-802EF53BC386}"/>
              </a:ext>
            </a:extLst>
          </p:cNvPr>
          <p:cNvSpPr/>
          <p:nvPr/>
        </p:nvSpPr>
        <p:spPr>
          <a:xfrm>
            <a:off x="4053840" y="2260600"/>
            <a:ext cx="138176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968354-490E-4D07-B369-85C210E000C5}"/>
              </a:ext>
            </a:extLst>
          </p:cNvPr>
          <p:cNvSpPr txBox="1"/>
          <p:nvPr/>
        </p:nvSpPr>
        <p:spPr>
          <a:xfrm>
            <a:off x="4053840" y="213183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68705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931160" y="2721114"/>
            <a:ext cx="827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cat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chased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mouse.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C501D8-4587-4118-BF02-802EF53BC386}"/>
              </a:ext>
            </a:extLst>
          </p:cNvPr>
          <p:cNvSpPr/>
          <p:nvPr/>
        </p:nvSpPr>
        <p:spPr>
          <a:xfrm>
            <a:off x="4053840" y="2255520"/>
            <a:ext cx="108712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968354-490E-4D07-B369-85C210E000C5}"/>
              </a:ext>
            </a:extLst>
          </p:cNvPr>
          <p:cNvSpPr txBox="1"/>
          <p:nvPr/>
        </p:nvSpPr>
        <p:spPr>
          <a:xfrm>
            <a:off x="4053840" y="213183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217844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1625600" y="2721114"/>
            <a:ext cx="957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Sophie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scored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winning goal.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C501D8-4587-4118-BF02-802EF53BC386}"/>
              </a:ext>
            </a:extLst>
          </p:cNvPr>
          <p:cNvSpPr/>
          <p:nvPr/>
        </p:nvSpPr>
        <p:spPr>
          <a:xfrm>
            <a:off x="1625600" y="2270760"/>
            <a:ext cx="194056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968354-490E-4D07-B369-85C210E000C5}"/>
              </a:ext>
            </a:extLst>
          </p:cNvPr>
          <p:cNvSpPr txBox="1"/>
          <p:nvPr/>
        </p:nvSpPr>
        <p:spPr>
          <a:xfrm>
            <a:off x="1625600" y="214199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664981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1625600" y="2721114"/>
            <a:ext cx="957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rancher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heavy" dirty="0" err="1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lassosed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cow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C501D8-4587-4118-BF02-802EF53BC386}"/>
              </a:ext>
            </a:extLst>
          </p:cNvPr>
          <p:cNvSpPr/>
          <p:nvPr/>
        </p:nvSpPr>
        <p:spPr>
          <a:xfrm>
            <a:off x="2753360" y="2260600"/>
            <a:ext cx="230632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968354-490E-4D07-B369-85C210E000C5}"/>
              </a:ext>
            </a:extLst>
          </p:cNvPr>
          <p:cNvSpPr txBox="1"/>
          <p:nvPr/>
        </p:nvSpPr>
        <p:spPr>
          <a:xfrm>
            <a:off x="2753360" y="2260600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46331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865120" y="2721114"/>
            <a:ext cx="957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sent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me an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email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C501D8-4587-4118-BF02-802EF53BC386}"/>
              </a:ext>
            </a:extLst>
          </p:cNvPr>
          <p:cNvSpPr/>
          <p:nvPr/>
        </p:nvSpPr>
        <p:spPr>
          <a:xfrm>
            <a:off x="2540000" y="2260600"/>
            <a:ext cx="142748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968354-490E-4D07-B369-85C210E000C5}"/>
              </a:ext>
            </a:extLst>
          </p:cNvPr>
          <p:cNvSpPr txBox="1"/>
          <p:nvPr/>
        </p:nvSpPr>
        <p:spPr>
          <a:xfrm>
            <a:off x="2540000" y="217247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676372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1107440" y="2721114"/>
            <a:ext cx="1133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vase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very old and vulnerable.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C501D8-4587-4118-BF02-802EF53BC386}"/>
              </a:ext>
            </a:extLst>
          </p:cNvPr>
          <p:cNvSpPr/>
          <p:nvPr/>
        </p:nvSpPr>
        <p:spPr>
          <a:xfrm>
            <a:off x="2265680" y="2187714"/>
            <a:ext cx="134112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968354-490E-4D07-B369-85C210E000C5}"/>
              </a:ext>
            </a:extLst>
          </p:cNvPr>
          <p:cNvSpPr txBox="1"/>
          <p:nvPr/>
        </p:nvSpPr>
        <p:spPr>
          <a:xfrm>
            <a:off x="2265680" y="2114828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874872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1107440" y="2721114"/>
            <a:ext cx="1133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 visiting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me in the holidays.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C501D8-4587-4118-BF02-802EF53BC386}"/>
              </a:ext>
            </a:extLst>
          </p:cNvPr>
          <p:cNvSpPr/>
          <p:nvPr/>
        </p:nvSpPr>
        <p:spPr>
          <a:xfrm>
            <a:off x="934720" y="2260600"/>
            <a:ext cx="134112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968354-490E-4D07-B369-85C210E000C5}"/>
              </a:ext>
            </a:extLst>
          </p:cNvPr>
          <p:cNvSpPr txBox="1"/>
          <p:nvPr/>
        </p:nvSpPr>
        <p:spPr>
          <a:xfrm>
            <a:off x="934720" y="218771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623114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1107440" y="2721114"/>
            <a:ext cx="1133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wind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blew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down an old tree.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C501D8-4587-4118-BF02-802EF53BC386}"/>
              </a:ext>
            </a:extLst>
          </p:cNvPr>
          <p:cNvSpPr/>
          <p:nvPr/>
        </p:nvSpPr>
        <p:spPr>
          <a:xfrm>
            <a:off x="2194560" y="2243594"/>
            <a:ext cx="154432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968354-490E-4D07-B369-85C210E000C5}"/>
              </a:ext>
            </a:extLst>
          </p:cNvPr>
          <p:cNvSpPr txBox="1"/>
          <p:nvPr/>
        </p:nvSpPr>
        <p:spPr>
          <a:xfrm>
            <a:off x="2194560" y="2216428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9331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lava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bath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9A4639C-6A4C-429B-BBFC-E45765F54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293" y="2423531"/>
            <a:ext cx="2523490" cy="2523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47924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1107440" y="2721114"/>
            <a:ext cx="1133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Ann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ran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cross-country race.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C501D8-4587-4118-BF02-802EF53BC386}"/>
              </a:ext>
            </a:extLst>
          </p:cNvPr>
          <p:cNvSpPr/>
          <p:nvPr/>
        </p:nvSpPr>
        <p:spPr>
          <a:xfrm>
            <a:off x="843280" y="2260600"/>
            <a:ext cx="144272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968354-490E-4D07-B369-85C210E000C5}"/>
              </a:ext>
            </a:extLst>
          </p:cNvPr>
          <p:cNvSpPr txBox="1"/>
          <p:nvPr/>
        </p:nvSpPr>
        <p:spPr>
          <a:xfrm>
            <a:off x="772160" y="216231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011365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64160" y="2721114"/>
            <a:ext cx="1217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rattlesnake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shook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his tale and hissed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C501D8-4587-4118-BF02-802EF53BC386}"/>
              </a:ext>
            </a:extLst>
          </p:cNvPr>
          <p:cNvSpPr/>
          <p:nvPr/>
        </p:nvSpPr>
        <p:spPr>
          <a:xfrm>
            <a:off x="1330960" y="2162314"/>
            <a:ext cx="338328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968354-490E-4D07-B369-85C210E000C5}"/>
              </a:ext>
            </a:extLst>
          </p:cNvPr>
          <p:cNvSpPr txBox="1"/>
          <p:nvPr/>
        </p:nvSpPr>
        <p:spPr>
          <a:xfrm>
            <a:off x="1330960" y="216231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044297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3119120" y="2721114"/>
            <a:ext cx="932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made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cake today.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C501D8-4587-4118-BF02-802EF53BC386}"/>
              </a:ext>
            </a:extLst>
          </p:cNvPr>
          <p:cNvSpPr/>
          <p:nvPr/>
        </p:nvSpPr>
        <p:spPr>
          <a:xfrm>
            <a:off x="2651760" y="2162314"/>
            <a:ext cx="84328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968354-490E-4D07-B369-85C210E000C5}"/>
              </a:ext>
            </a:extLst>
          </p:cNvPr>
          <p:cNvSpPr txBox="1"/>
          <p:nvPr/>
        </p:nvSpPr>
        <p:spPr>
          <a:xfrm>
            <a:off x="2651760" y="2077502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615137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3119120" y="2721114"/>
            <a:ext cx="932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Sue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played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with her kitten.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C501D8-4587-4118-BF02-802EF53BC386}"/>
              </a:ext>
            </a:extLst>
          </p:cNvPr>
          <p:cNvSpPr/>
          <p:nvPr/>
        </p:nvSpPr>
        <p:spPr>
          <a:xfrm>
            <a:off x="2981960" y="2162314"/>
            <a:ext cx="125984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968354-490E-4D07-B369-85C210E000C5}"/>
              </a:ext>
            </a:extLst>
          </p:cNvPr>
          <p:cNvSpPr txBox="1"/>
          <p:nvPr/>
        </p:nvSpPr>
        <p:spPr>
          <a:xfrm>
            <a:off x="2981960" y="216231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169212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143760" y="2819401"/>
            <a:ext cx="932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kitten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played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with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C501D8-4587-4118-BF02-802EF53BC386}"/>
              </a:ext>
            </a:extLst>
          </p:cNvPr>
          <p:cNvSpPr/>
          <p:nvPr/>
        </p:nvSpPr>
        <p:spPr>
          <a:xfrm>
            <a:off x="3281680" y="2358887"/>
            <a:ext cx="183388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968354-490E-4D07-B369-85C210E000C5}"/>
              </a:ext>
            </a:extLst>
          </p:cNvPr>
          <p:cNvSpPr txBox="1"/>
          <p:nvPr/>
        </p:nvSpPr>
        <p:spPr>
          <a:xfrm>
            <a:off x="3281680" y="2243595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115366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182880" y="2819401"/>
            <a:ext cx="1200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seal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was swimming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close to the beach.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C501D8-4587-4118-BF02-802EF53BC386}"/>
              </a:ext>
            </a:extLst>
          </p:cNvPr>
          <p:cNvSpPr/>
          <p:nvPr/>
        </p:nvSpPr>
        <p:spPr>
          <a:xfrm>
            <a:off x="1310640" y="2367281"/>
            <a:ext cx="126492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968354-490E-4D07-B369-85C210E000C5}"/>
              </a:ext>
            </a:extLst>
          </p:cNvPr>
          <p:cNvSpPr txBox="1"/>
          <p:nvPr/>
        </p:nvSpPr>
        <p:spPr>
          <a:xfrm>
            <a:off x="1310640" y="2251990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450415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4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lava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nasty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F032EF-D02F-44A8-97E3-3B534216D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780" y="2735032"/>
            <a:ext cx="2062819" cy="212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0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lava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nasty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sultana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67104C-B2F0-4338-BD39-05AAB8737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74607"/>
            <a:ext cx="3244849" cy="216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1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lava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nasty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sultana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chance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C5695C-02A6-4ED3-848F-13AF1D05A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821" y="2160265"/>
            <a:ext cx="1985137" cy="23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ask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lava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nasty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sultana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chance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koala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D8D3A1D-D840-4C54-B296-36CDF7EF1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63" y="2596416"/>
            <a:ext cx="1900223" cy="2383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5484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2941</TotalTime>
  <Words>852</Words>
  <Application>Microsoft Office PowerPoint</Application>
  <PresentationFormat>ワイド画面</PresentationFormat>
  <Paragraphs>269</Paragraphs>
  <Slides>56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56</vt:i4>
      </vt:variant>
    </vt:vector>
  </HeadingPairs>
  <TitlesOfParts>
    <vt:vector size="63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191</cp:revision>
  <cp:lastPrinted>2022-01-16T08:35:57Z</cp:lastPrinted>
  <dcterms:created xsi:type="dcterms:W3CDTF">2021-03-28T09:30:35Z</dcterms:created>
  <dcterms:modified xsi:type="dcterms:W3CDTF">2023-07-25T22:58:34Z</dcterms:modified>
</cp:coreProperties>
</file>