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9" r:id="rId2"/>
    <p:sldId id="2464" r:id="rId3"/>
    <p:sldId id="2544" r:id="rId4"/>
    <p:sldId id="2543" r:id="rId5"/>
    <p:sldId id="2542" r:id="rId6"/>
    <p:sldId id="2541" r:id="rId7"/>
    <p:sldId id="2540" r:id="rId8"/>
    <p:sldId id="2539" r:id="rId9"/>
    <p:sldId id="2538" r:id="rId10"/>
    <p:sldId id="2537" r:id="rId11"/>
    <p:sldId id="2536" r:id="rId12"/>
    <p:sldId id="2535" r:id="rId13"/>
    <p:sldId id="2534" r:id="rId14"/>
    <p:sldId id="2533" r:id="rId15"/>
    <p:sldId id="2532" r:id="rId16"/>
    <p:sldId id="2531" r:id="rId17"/>
    <p:sldId id="2530" r:id="rId18"/>
    <p:sldId id="2529" r:id="rId19"/>
    <p:sldId id="2528" r:id="rId20"/>
    <p:sldId id="1874" r:id="rId21"/>
    <p:sldId id="2498" r:id="rId22"/>
    <p:sldId id="2499" r:id="rId23"/>
    <p:sldId id="2500" r:id="rId24"/>
    <p:sldId id="2501" r:id="rId25"/>
    <p:sldId id="2502" r:id="rId26"/>
    <p:sldId id="2503" r:id="rId27"/>
    <p:sldId id="2504" r:id="rId28"/>
    <p:sldId id="2505" r:id="rId29"/>
    <p:sldId id="2506" r:id="rId30"/>
    <p:sldId id="2507" r:id="rId31"/>
    <p:sldId id="2508" r:id="rId32"/>
    <p:sldId id="2509" r:id="rId33"/>
    <p:sldId id="2510" r:id="rId34"/>
    <p:sldId id="2511" r:id="rId35"/>
    <p:sldId id="2512" r:id="rId36"/>
    <p:sldId id="2513" r:id="rId37"/>
    <p:sldId id="2431" r:id="rId38"/>
    <p:sldId id="2514" r:id="rId39"/>
    <p:sldId id="2524" r:id="rId40"/>
    <p:sldId id="2523" r:id="rId41"/>
    <p:sldId id="2522" r:id="rId42"/>
    <p:sldId id="2521" r:id="rId43"/>
    <p:sldId id="2520" r:id="rId44"/>
    <p:sldId id="2519" r:id="rId45"/>
    <p:sldId id="2518" r:id="rId46"/>
    <p:sldId id="2516" r:id="rId47"/>
    <p:sldId id="2517" r:id="rId48"/>
    <p:sldId id="2515" r:id="rId49"/>
    <p:sldId id="297" r:id="rId5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096000" y="3401863"/>
            <a:ext cx="58717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96267B-13C6-4C88-92B9-4C1B5A00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2" y="2371252"/>
            <a:ext cx="370668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296010-EC85-4163-BBB5-D3E45AED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31" y="2371252"/>
            <a:ext cx="2042337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55EA3D-9311-4951-B3DB-E1FDE247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91" y="2722742"/>
            <a:ext cx="2956816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1065E3-285E-424D-97EC-4DA22AF2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60" y="2953426"/>
            <a:ext cx="2328874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808D4E-2479-453D-AA94-5107D44D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69" y="3562390"/>
            <a:ext cx="168873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cucumber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5C4B03-3BDF-4A61-8085-F1CFF22D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76" y="4199176"/>
            <a:ext cx="360304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cucumber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unique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463179-8AB6-4DAC-A0E6-77C9BF81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907" y="4669363"/>
            <a:ext cx="2656466" cy="1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cucumber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unique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universe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63AE9-14CF-4358-8E86-D285CE9E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4948599"/>
            <a:ext cx="2491740" cy="17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cucumber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unique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universe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communicate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F7F5C9-37E8-4191-997C-F54A8C41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3645178"/>
            <a:ext cx="2228850" cy="10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usual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computer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unicorn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unicycle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peculiar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cucumber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unique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universe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communicate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solution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843AEE-0B5E-4712-8307-F8516DF7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872" y="2933832"/>
            <a:ext cx="1927167" cy="22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A338AA-43B5-47E2-BF30-D20C7514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91" y="2334673"/>
            <a:ext cx="4182218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plural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434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70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434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34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434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84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434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4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018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657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2635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870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57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41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54B986-99F6-4773-8F07-56300968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68" y="2578534"/>
            <a:ext cx="3401863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46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0876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497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5" y="379315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94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4" y="3793150"/>
            <a:ext cx="4715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 cherr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567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4" y="3793150"/>
            <a:ext cx="4715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 cherr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       fl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089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CB9E11-89F5-4A81-9093-C3F40FBFD7BE}"/>
              </a:ext>
            </a:extLst>
          </p:cNvPr>
          <p:cNvSpPr txBox="1"/>
          <p:nvPr/>
        </p:nvSpPr>
        <p:spPr>
          <a:xfrm>
            <a:off x="256479" y="490654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house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55C40-5F11-4BEE-8C45-345BEA8887DD}"/>
              </a:ext>
            </a:extLst>
          </p:cNvPr>
          <p:cNvSpPr txBox="1"/>
          <p:nvPr/>
        </p:nvSpPr>
        <p:spPr>
          <a:xfrm>
            <a:off x="4059974" y="391162"/>
            <a:ext cx="279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21E49-997E-4DC0-8EE2-3AB269EC30C4}"/>
              </a:ext>
            </a:extLst>
          </p:cNvPr>
          <p:cNvSpPr txBox="1"/>
          <p:nvPr/>
        </p:nvSpPr>
        <p:spPr>
          <a:xfrm>
            <a:off x="7902498" y="391162"/>
            <a:ext cx="3212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tornado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895123-D4DB-42B2-A5A0-D05EF538AD9E}"/>
              </a:ext>
            </a:extLst>
          </p:cNvPr>
          <p:cNvSpPr txBox="1"/>
          <p:nvPr/>
        </p:nvSpPr>
        <p:spPr>
          <a:xfrm>
            <a:off x="256479" y="3814585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4CC491-FBDA-45AF-B518-F4F8BAF9600F}"/>
              </a:ext>
            </a:extLst>
          </p:cNvPr>
          <p:cNvSpPr txBox="1"/>
          <p:nvPr/>
        </p:nvSpPr>
        <p:spPr>
          <a:xfrm>
            <a:off x="5963114" y="3793150"/>
            <a:ext cx="4715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cherry cherr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fly       fl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party   part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694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Irregular Plurals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1327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25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F15807-B106-45BC-9697-1FEE62CE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528" y="2191404"/>
            <a:ext cx="2206943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3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834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47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522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72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558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875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9600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people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388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9668A-E318-4E0A-9D4C-AD0DE0426CFE}"/>
              </a:ext>
            </a:extLst>
          </p:cNvPr>
          <p:cNvSpPr txBox="1"/>
          <p:nvPr/>
        </p:nvSpPr>
        <p:spPr>
          <a:xfrm>
            <a:off x="2296160" y="333137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person</a:t>
            </a: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child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2E7302-1CB7-45EB-A252-7F64ED2B0C58}"/>
              </a:ext>
            </a:extLst>
          </p:cNvPr>
          <p:cNvSpPr txBox="1"/>
          <p:nvPr/>
        </p:nvSpPr>
        <p:spPr>
          <a:xfrm>
            <a:off x="5811520" y="333136"/>
            <a:ext cx="304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moose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salmon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men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people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254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61C378-7CEA-40F9-9E8C-20370784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27" y="2118246"/>
            <a:ext cx="185334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508D48-23FD-4849-BE02-DEB3F749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64" y="2362107"/>
            <a:ext cx="285927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3BFCAD-353B-418D-8B25-85D0CCD1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61" y="2371252"/>
            <a:ext cx="3023878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4E1B23-990D-47C3-9253-7C703B60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36" y="2285901"/>
            <a:ext cx="100592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tuna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menu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tulip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emu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human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F4E048-BEE0-43D2-851B-E85B3581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52" y="2301142"/>
            <a:ext cx="2292295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1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2854</TotalTime>
  <Words>1219</Words>
  <Application>Microsoft Office PowerPoint</Application>
  <PresentationFormat>ワイド画面</PresentationFormat>
  <Paragraphs>609</Paragraphs>
  <Slides>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185</cp:revision>
  <cp:lastPrinted>2022-01-09T11:50:17Z</cp:lastPrinted>
  <dcterms:created xsi:type="dcterms:W3CDTF">2021-03-28T09:30:35Z</dcterms:created>
  <dcterms:modified xsi:type="dcterms:W3CDTF">2023-07-25T13:43:25Z</dcterms:modified>
</cp:coreProperties>
</file>