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9" r:id="rId2"/>
    <p:sldId id="2412" r:id="rId3"/>
    <p:sldId id="2480" r:id="rId4"/>
    <p:sldId id="2479" r:id="rId5"/>
    <p:sldId id="2478" r:id="rId6"/>
    <p:sldId id="2477" r:id="rId7"/>
    <p:sldId id="2476" r:id="rId8"/>
    <p:sldId id="2475" r:id="rId9"/>
    <p:sldId id="2474" r:id="rId10"/>
    <p:sldId id="2473" r:id="rId11"/>
    <p:sldId id="2472" r:id="rId12"/>
    <p:sldId id="2471" r:id="rId13"/>
    <p:sldId id="2470" r:id="rId14"/>
    <p:sldId id="2469" r:id="rId15"/>
    <p:sldId id="2468" r:id="rId16"/>
    <p:sldId id="2467" r:id="rId17"/>
    <p:sldId id="2466" r:id="rId18"/>
    <p:sldId id="2465" r:id="rId19"/>
    <p:sldId id="2464" r:id="rId20"/>
    <p:sldId id="1874" r:id="rId21"/>
    <p:sldId id="2432" r:id="rId22"/>
    <p:sldId id="2410" r:id="rId23"/>
    <p:sldId id="2431" r:id="rId24"/>
    <p:sldId id="2433" r:id="rId25"/>
    <p:sldId id="2439" r:id="rId26"/>
    <p:sldId id="2442" r:id="rId27"/>
    <p:sldId id="2441" r:id="rId28"/>
    <p:sldId id="2440" r:id="rId29"/>
    <p:sldId id="2438" r:id="rId30"/>
    <p:sldId id="2437" r:id="rId31"/>
    <p:sldId id="2434" r:id="rId32"/>
    <p:sldId id="2435" r:id="rId33"/>
    <p:sldId id="2481" r:id="rId34"/>
    <p:sldId id="2482" r:id="rId35"/>
    <p:sldId id="2443" r:id="rId36"/>
    <p:sldId id="2444" r:id="rId37"/>
    <p:sldId id="2483" r:id="rId38"/>
    <p:sldId id="2445" r:id="rId39"/>
    <p:sldId id="2484" r:id="rId40"/>
    <p:sldId id="2446" r:id="rId41"/>
    <p:sldId id="2485" r:id="rId42"/>
    <p:sldId id="2447" r:id="rId43"/>
    <p:sldId id="2486" r:id="rId44"/>
    <p:sldId id="2448" r:id="rId45"/>
    <p:sldId id="2487" r:id="rId46"/>
    <p:sldId id="1621" r:id="rId4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>
        <p:scale>
          <a:sx n="60" d="100"/>
          <a:sy n="60" d="100"/>
        </p:scale>
        <p:origin x="8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344160" y="3401863"/>
            <a:ext cx="662361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A65542-0AD5-41B4-B98C-828F2631B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466" y="2176163"/>
            <a:ext cx="2980749" cy="31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1715FD-8150-446F-A75C-8D0A778CB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89" y="2675016"/>
            <a:ext cx="3475021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E989D0-FA31-425B-AF18-84AC1BA65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95" y="3010288"/>
            <a:ext cx="324945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2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volcano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6F2595-10B1-438F-B36C-E1967AA0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26274"/>
            <a:ext cx="3798137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6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volcano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flamingo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5842BF-79B1-4811-B2B2-1E90D5CB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805" y="3645178"/>
            <a:ext cx="3950550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volcano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flamingo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memento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C72A34-CE9F-4A06-978A-7F33685C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962" y="3789045"/>
            <a:ext cx="2359356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volcano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flamingo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memento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mosquito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10364D-7112-45B8-ABEB-5638759F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0" y="4566799"/>
            <a:ext cx="3360088" cy="2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9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volcano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flamingo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memento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mosquito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torpedoes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99873E-5D43-469E-8304-E487C6CE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20" y="5039974"/>
            <a:ext cx="3119120" cy="18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volcano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flamingo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memento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mosquito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torpedoes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tomatoes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1EF4B2-4834-4E1D-A5CC-E5D77C52D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03" y="1619386"/>
            <a:ext cx="1804572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4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radios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videos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tornado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volcano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flamingo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memento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mosquito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torpedoes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tomatoes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potatoes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D1560E-5BA2-45A3-B926-E75D90A0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21" y="136525"/>
            <a:ext cx="2565048" cy="20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87C775-45B3-4654-9906-921CD073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37" y="2288949"/>
            <a:ext cx="329212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6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952432" y="1737360"/>
            <a:ext cx="8239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soft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cushion.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24CDA7-2732-447E-9B4E-EF683E18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62" y="212854"/>
            <a:ext cx="290512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020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952432" y="1737360"/>
            <a:ext cx="8239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soft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cushion.</a:t>
            </a: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hummed </a:t>
            </a:r>
            <a:r>
              <a:rPr kumimoji="1" lang="en-US" altLang="ja-JP" sz="48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softly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24CDA7-2732-447E-9B4E-EF683E18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762" y="212854"/>
            <a:ext cx="290512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FDB80DC-4A60-483B-AC85-2FA43E7E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260" y="3579513"/>
            <a:ext cx="32004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41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(made by adding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–y to nouns)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5F2D33-B15F-4E90-9FB3-AD985CB5CB16}"/>
              </a:ext>
            </a:extLst>
          </p:cNvPr>
          <p:cNvSpPr txBox="1"/>
          <p:nvPr/>
        </p:nvSpPr>
        <p:spPr>
          <a:xfrm>
            <a:off x="952432" y="1046480"/>
            <a:ext cx="82397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made a fantastic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sand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castle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have a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sandy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feet.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feet got </a:t>
            </a:r>
            <a:r>
              <a:rPr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sandy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the beach.</a:t>
            </a:r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F6C30E-48FD-4119-8400-1334E659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71" y="420516"/>
            <a:ext cx="3030987" cy="217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5AE99BF-474C-477D-9839-542B774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319" y="3851801"/>
            <a:ext cx="3410130" cy="218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27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EE72A-CA66-452A-9689-F3C42A21EF50}"/>
              </a:ext>
            </a:extLst>
          </p:cNvPr>
          <p:cNvSpPr txBox="1"/>
          <p:nvPr/>
        </p:nvSpPr>
        <p:spPr>
          <a:xfrm>
            <a:off x="0" y="211562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Nouns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dust   spic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mud   nois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hair   spot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54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EE72A-CA66-452A-9689-F3C42A21EF50}"/>
              </a:ext>
            </a:extLst>
          </p:cNvPr>
          <p:cNvSpPr txBox="1"/>
          <p:nvPr/>
        </p:nvSpPr>
        <p:spPr>
          <a:xfrm>
            <a:off x="0" y="211562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Nouns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dust   spic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mud   nois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hair   spot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89FBE3-E86A-41B0-A8CC-B17B9FA521BB}"/>
              </a:ext>
            </a:extLst>
          </p:cNvPr>
          <p:cNvSpPr txBox="1"/>
          <p:nvPr/>
        </p:nvSpPr>
        <p:spPr>
          <a:xfrm>
            <a:off x="0" y="321290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dust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3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2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EE72A-CA66-452A-9689-F3C42A21EF50}"/>
              </a:ext>
            </a:extLst>
          </p:cNvPr>
          <p:cNvSpPr txBox="1"/>
          <p:nvPr/>
        </p:nvSpPr>
        <p:spPr>
          <a:xfrm>
            <a:off x="0" y="211562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Nouns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dust   spic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mud   nois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hair   spot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89FBE3-E86A-41B0-A8CC-B17B9FA521BB}"/>
              </a:ext>
            </a:extLst>
          </p:cNvPr>
          <p:cNvSpPr txBox="1"/>
          <p:nvPr/>
        </p:nvSpPr>
        <p:spPr>
          <a:xfrm>
            <a:off x="0" y="321290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dust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spic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3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6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EE72A-CA66-452A-9689-F3C42A21EF50}"/>
              </a:ext>
            </a:extLst>
          </p:cNvPr>
          <p:cNvSpPr txBox="1"/>
          <p:nvPr/>
        </p:nvSpPr>
        <p:spPr>
          <a:xfrm>
            <a:off x="0" y="211562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Nouns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dust   spic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mud   nois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hair   spot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89FBE3-E86A-41B0-A8CC-B17B9FA521BB}"/>
              </a:ext>
            </a:extLst>
          </p:cNvPr>
          <p:cNvSpPr txBox="1"/>
          <p:nvPr/>
        </p:nvSpPr>
        <p:spPr>
          <a:xfrm>
            <a:off x="0" y="321290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dust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spic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mud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dy</a:t>
            </a:r>
            <a:endParaRPr kumimoji="1" lang="ja-JP" altLang="en-US" sz="3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3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EE72A-CA66-452A-9689-F3C42A21EF50}"/>
              </a:ext>
            </a:extLst>
          </p:cNvPr>
          <p:cNvSpPr txBox="1"/>
          <p:nvPr/>
        </p:nvSpPr>
        <p:spPr>
          <a:xfrm>
            <a:off x="0" y="211562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Nouns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dust   spic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mud   nois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hair   spot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89FBE3-E86A-41B0-A8CC-B17B9FA521BB}"/>
              </a:ext>
            </a:extLst>
          </p:cNvPr>
          <p:cNvSpPr txBox="1"/>
          <p:nvPr/>
        </p:nvSpPr>
        <p:spPr>
          <a:xfrm>
            <a:off x="0" y="321290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dust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spic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mud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nois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3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C98997-5A78-4906-8DBB-E85420767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10" y="2176163"/>
            <a:ext cx="1792379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8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EE72A-CA66-452A-9689-F3C42A21EF50}"/>
              </a:ext>
            </a:extLst>
          </p:cNvPr>
          <p:cNvSpPr txBox="1"/>
          <p:nvPr/>
        </p:nvSpPr>
        <p:spPr>
          <a:xfrm>
            <a:off x="0" y="211562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Nouns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dust   spic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mud   nois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hair   spot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89FBE3-E86A-41B0-A8CC-B17B9FA521BB}"/>
              </a:ext>
            </a:extLst>
          </p:cNvPr>
          <p:cNvSpPr txBox="1"/>
          <p:nvPr/>
        </p:nvSpPr>
        <p:spPr>
          <a:xfrm>
            <a:off x="0" y="321290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dust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spic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mud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nois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hair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3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7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EE72A-CA66-452A-9689-F3C42A21EF50}"/>
              </a:ext>
            </a:extLst>
          </p:cNvPr>
          <p:cNvSpPr txBox="1"/>
          <p:nvPr/>
        </p:nvSpPr>
        <p:spPr>
          <a:xfrm>
            <a:off x="0" y="211562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Nouns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dust   spic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mud   nois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  hair   spot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89FBE3-E86A-41B0-A8CC-B17B9FA521BB}"/>
              </a:ext>
            </a:extLst>
          </p:cNvPr>
          <p:cNvSpPr txBox="1"/>
          <p:nvPr/>
        </p:nvSpPr>
        <p:spPr>
          <a:xfrm>
            <a:off x="0" y="3212902"/>
            <a:ext cx="1207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dust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spic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mud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nois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hair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3400" dirty="0">
                <a:latin typeface="Cavolini" panose="03000502040302020204" pitchFamily="66" charset="0"/>
                <a:cs typeface="Cavolini" panose="03000502040302020204" pitchFamily="66" charset="0"/>
              </a:rPr>
              <a:t>  spot</a:t>
            </a:r>
            <a:r>
              <a:rPr kumimoji="1" lang="en-US" altLang="ja-JP" sz="34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  <a:endParaRPr kumimoji="1" lang="ja-JP" altLang="en-US" sz="34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39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bike had lots of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666B14-9643-4E30-9C8B-743ACBF4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89" y="2786246"/>
            <a:ext cx="5032547" cy="332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5818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old bike had lots of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rust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rusty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bike.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666B14-9643-4E30-9C8B-743ACBF4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89" y="2786246"/>
            <a:ext cx="5032547" cy="332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181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Wish on the star for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luck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19A9DB-AEFC-40B8-AB32-10BABD02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195" y="2793346"/>
            <a:ext cx="30289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8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Wish on the star for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luck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star.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19A9DB-AEFC-40B8-AB32-10BABD02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195" y="2793346"/>
            <a:ext cx="30289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7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sat in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shade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tree.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33075D-8472-428E-9C0B-2AE7CCE2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442" y="2650192"/>
            <a:ext cx="4326339" cy="324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03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sat in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shade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tree.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shady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tree.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33075D-8472-428E-9C0B-2AE7CCE2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442" y="2650192"/>
            <a:ext cx="4326339" cy="324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134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squeezed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juice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fro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 the lemon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934FD2-DBD9-402F-8EB5-19FD1F46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73" y="2005125"/>
            <a:ext cx="2752210" cy="414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282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squeezed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juice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fro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 the lemon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lemon was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juicy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934FD2-DBD9-402F-8EB5-19FD1F46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73" y="2005125"/>
            <a:ext cx="2752210" cy="414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44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A8CDB6-5313-47CA-AE36-F58AB609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2291997"/>
            <a:ext cx="2024047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4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bedroom is in 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mess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C1BE16-77D1-4783-9C0A-013EF1E09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28" y="2650192"/>
            <a:ext cx="6219825" cy="414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872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bedroom is in 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mess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bedroom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messy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C1BE16-77D1-4783-9C0A-013EF1E09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28" y="2650192"/>
            <a:ext cx="6219825" cy="414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98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 are many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clouds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 sky.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2559F3-53B8-4C2D-A08A-69A982AB3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14" y="2829698"/>
            <a:ext cx="4993508" cy="35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83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7E8BA8-C92D-4EA1-8847-10441A77646C}"/>
              </a:ext>
            </a:extLst>
          </p:cNvPr>
          <p:cNvSpPr txBox="1"/>
          <p:nvPr/>
        </p:nvSpPr>
        <p:spPr>
          <a:xfrm>
            <a:off x="538480" y="711200"/>
            <a:ext cx="10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 are many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clouds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 sky.</a:t>
            </a:r>
          </a:p>
          <a:p>
            <a:endParaRPr kumimoji="1"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sky is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cloudy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2559F3-53B8-4C2D-A08A-69A982AB3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14" y="2829698"/>
            <a:ext cx="4993508" cy="35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1174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479E2A-B897-489A-8BAB-482E7D80169F}"/>
              </a:ext>
            </a:extLst>
          </p:cNvPr>
          <p:cNvSpPr txBox="1"/>
          <p:nvPr/>
        </p:nvSpPr>
        <p:spPr>
          <a:xfrm>
            <a:off x="271849" y="432486"/>
            <a:ext cx="11565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foggy     greedy     lumpy     rosy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hilly     thorny    fluffy    wealthy    dirty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windy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2B5AAC-E389-4AD0-AFFD-FC9EB0158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358"/>
            <a:ext cx="2451014" cy="163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1AC023D-DAF4-4C5A-A12A-4D78273CC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04" y="1096275"/>
            <a:ext cx="134559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0F0652-ED95-4173-9FA1-DE57BBCD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206" y="1089813"/>
            <a:ext cx="2755813" cy="184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99656CF-70AA-490C-8E6A-28A40B8A5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868" y="1096275"/>
            <a:ext cx="1592605" cy="15821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1362FE-F5C2-4A6B-928B-79BB3B7CB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74267"/>
            <a:ext cx="2427964" cy="163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B282327-80A4-4E0C-93F5-6CF9DDDBE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014" y="3616239"/>
            <a:ext cx="2348056" cy="148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43C9644-801E-4870-AA67-9EF7309CB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120" y="3590163"/>
            <a:ext cx="2173626" cy="259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DFDD9D5-93D9-42D8-842F-3192BD4BC9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3226" y="3616239"/>
            <a:ext cx="2505127" cy="201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5D6B388-1886-4A03-9F2D-F5D244A74E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4572" y="3617850"/>
            <a:ext cx="2305050" cy="1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994479-8230-4725-918B-FBD8E74F92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3647" y="5137228"/>
            <a:ext cx="2153552" cy="165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077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4C0270-A1E0-1285-2322-66CBAA981C69}"/>
              </a:ext>
            </a:extLst>
          </p:cNvPr>
          <p:cNvSpPr txBox="1"/>
          <p:nvPr/>
        </p:nvSpPr>
        <p:spPr>
          <a:xfrm>
            <a:off x="325120" y="172720"/>
            <a:ext cx="1127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dog is cute and fluffy.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birds are cute fluffy.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socks are dirty.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hous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 is dirty.</a:t>
            </a:r>
          </a:p>
          <a:p>
            <a:r>
              <a:rPr kumimoji="1"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Kanahebi’s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tails are thorny.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cat and dogs are fluffy.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hands are clean.</a:t>
            </a: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57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1CA0A2-F088-4936-82B2-49C1A07EC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96" y="2337721"/>
            <a:ext cx="1566808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98AFC1-8F04-40E1-986D-65F9E352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45" y="2331625"/>
            <a:ext cx="2091109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2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CF0E3A-C387-45D6-9551-39687104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25" y="2401735"/>
            <a:ext cx="2194750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F0E3DA-4B43-4014-9B87-D21FE7528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889" y="2179211"/>
            <a:ext cx="329822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1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ago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hero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dodo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zero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echo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hello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mango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C00E29-5CA8-4305-8E76-429DB356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373" y="2465748"/>
            <a:ext cx="412125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4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2830</TotalTime>
  <Words>728</Words>
  <Application>Microsoft Office PowerPoint</Application>
  <PresentationFormat>ワイド画面</PresentationFormat>
  <Paragraphs>242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179</cp:revision>
  <cp:lastPrinted>2022-01-05T10:55:47Z</cp:lastPrinted>
  <dcterms:created xsi:type="dcterms:W3CDTF">2021-03-28T09:30:35Z</dcterms:created>
  <dcterms:modified xsi:type="dcterms:W3CDTF">2023-06-23T08:50:36Z</dcterms:modified>
</cp:coreProperties>
</file>