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4" r:id="rId2"/>
    <p:sldId id="283" r:id="rId3"/>
    <p:sldId id="1449" r:id="rId4"/>
    <p:sldId id="1507" r:id="rId5"/>
    <p:sldId id="1506" r:id="rId6"/>
    <p:sldId id="1505" r:id="rId7"/>
    <p:sldId id="1504" r:id="rId8"/>
    <p:sldId id="1503" r:id="rId9"/>
    <p:sldId id="1502" r:id="rId10"/>
    <p:sldId id="1501" r:id="rId11"/>
    <p:sldId id="1500" r:id="rId12"/>
    <p:sldId id="1499" r:id="rId13"/>
    <p:sldId id="1498" r:id="rId14"/>
    <p:sldId id="1497" r:id="rId15"/>
    <p:sldId id="1496" r:id="rId16"/>
    <p:sldId id="1495" r:id="rId17"/>
    <p:sldId id="1494" r:id="rId18"/>
    <p:sldId id="1493" r:id="rId19"/>
    <p:sldId id="1492" r:id="rId20"/>
    <p:sldId id="1491" r:id="rId21"/>
    <p:sldId id="1168" r:id="rId22"/>
    <p:sldId id="1414" r:id="rId23"/>
    <p:sldId id="1415" r:id="rId24"/>
    <p:sldId id="1508" r:id="rId25"/>
    <p:sldId id="1509" r:id="rId26"/>
    <p:sldId id="1510" r:id="rId27"/>
    <p:sldId id="1466" r:id="rId28"/>
    <p:sldId id="1511" r:id="rId29"/>
    <p:sldId id="284" r:id="rId30"/>
    <p:sldId id="1490" r:id="rId31"/>
    <p:sldId id="1512" r:id="rId32"/>
    <p:sldId id="1513" r:id="rId33"/>
    <p:sldId id="1514" r:id="rId34"/>
    <p:sldId id="1515" r:id="rId35"/>
    <p:sldId id="1516" r:id="rId36"/>
    <p:sldId id="1517" r:id="rId37"/>
    <p:sldId id="1518" r:id="rId38"/>
    <p:sldId id="1519" r:id="rId39"/>
    <p:sldId id="1520" r:id="rId40"/>
    <p:sldId id="1521" r:id="rId41"/>
    <p:sldId id="1522" r:id="rId42"/>
    <p:sldId id="1523" r:id="rId43"/>
    <p:sldId id="1524" r:id="rId44"/>
    <p:sldId id="328" r:id="rId4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66D19-9B45-4707-8E69-08FDADAF2004}" v="39" dt="2022-01-24T12:58:39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75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36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6a-26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35D6B5-FD37-4CC9-92FE-053B60C3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108" y="2401735"/>
            <a:ext cx="3066554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8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3E605-4991-4F45-8393-E0256204D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503" y="2386501"/>
            <a:ext cx="148755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CB1C75-2E7A-4B54-986F-1574CABE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543" y="2301142"/>
            <a:ext cx="226790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EAB36A-E696-445F-B4EB-B5039172A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18454"/>
            <a:ext cx="3779848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community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41B79D-4154-4A1C-B394-A1D7FA3DF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111" y="3372928"/>
            <a:ext cx="283488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possession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12. community</a:t>
            </a:r>
          </a:p>
          <a:p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interruption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3C7241-B143-410C-9B91-FB01C56F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42" y="3642848"/>
            <a:ext cx="3090940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0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community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interruption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communicate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C79F6F-AB08-4931-B430-59802F10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658" y="3953817"/>
            <a:ext cx="248128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community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interruption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communicate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embarrass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0A79FD-7086-4C3D-BAEF-7F07AF54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686" y="4224314"/>
            <a:ext cx="153632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7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community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interruption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communicate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embarrass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exaggerate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874AA3-C0ED-448F-9288-61F36A8E1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120873"/>
            <a:ext cx="2093469" cy="15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8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community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interruption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communicate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embarrass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exaggerate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recommend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1C575F-CD9E-4461-832A-5B371EA3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674" y="688192"/>
            <a:ext cx="2018387" cy="11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13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aggressive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apparent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705061" y="168165"/>
            <a:ext cx="608030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harass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community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interruption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communicate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embarrass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exaggerate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recommend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correspond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A12188-BC7C-4F24-AC48-204D3A51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94" y="582316"/>
            <a:ext cx="2081967" cy="11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9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Conjunctions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33035" y="17205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learn</a:t>
            </a: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how </a:t>
            </a:r>
            <a:r>
              <a:rPr lang="en-US" altLang="ja-JP" sz="5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conjunction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creates a natural flow and helps us digest information more easily.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Joe put on his coat.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Joe put on his scarf.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Jess put on her coat.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Jess put on her scarf.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　　　　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84" y="18287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1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661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Joe put on his coat.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Joe put on his scarf.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Jess put on her coat.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Jess put on her scarf.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　　　　</a:t>
            </a:r>
            <a:r>
              <a:rPr lang="ja-JP" altLang="en-US" sz="5200" b="1" dirty="0">
                <a:solidFill>
                  <a:srgbClr val="FF0000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↓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54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Joe </a:t>
            </a:r>
            <a:r>
              <a:rPr lang="en-US" altLang="ja-JP" sz="5400" b="1" dirty="0">
                <a:solidFill>
                  <a:srgbClr val="7030A0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and</a:t>
            </a:r>
            <a:r>
              <a:rPr lang="en-US" altLang="ja-JP" sz="54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 Jess put on their coats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5400" b="1" dirty="0">
                <a:solidFill>
                  <a:srgbClr val="7030A0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and</a:t>
            </a:r>
            <a:r>
              <a:rPr lang="en-US" altLang="ja-JP" sz="54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 scarves.</a:t>
            </a:r>
            <a:endParaRPr lang="en-US" altLang="ja-JP" sz="5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84" y="18287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7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233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Did you leave your book at home,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5200" b="1" dirty="0">
                <a:solidFill>
                  <a:srgbClr val="7030A0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or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 did you leave it in the car?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　　　　</a:t>
            </a:r>
            <a:r>
              <a:rPr lang="ja-JP" altLang="en-US" sz="5200" b="1" dirty="0">
                <a:solidFill>
                  <a:srgbClr val="FF0000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↓</a:t>
            </a: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161" y="520191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6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557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Did you leave your book at home,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5200" b="1" dirty="0">
                <a:solidFill>
                  <a:srgbClr val="7030A0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or</a:t>
            </a: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 did you leave it in the car?</a:t>
            </a:r>
            <a:r>
              <a:rPr lang="ja-JP" altLang="en-US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　　　　</a:t>
            </a:r>
            <a:r>
              <a:rPr lang="ja-JP" altLang="en-US" sz="5200" b="1" dirty="0">
                <a:solidFill>
                  <a:srgbClr val="FF0000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↓</a:t>
            </a:r>
            <a:endParaRPr lang="en-US" altLang="ja-JP" sz="5200" b="1" dirty="0">
              <a:solidFill>
                <a:srgbClr val="FF0000"/>
              </a:solidFill>
              <a:latin typeface="游ゴシック Light" panose="020F0302020204030204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54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Did you leave your book at home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54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7030A0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or</a:t>
            </a:r>
            <a:r>
              <a:rPr lang="en-US" altLang="ja-JP" sz="54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  <a:cs typeface="Cavolini" panose="03000502040302020204" pitchFamily="66" charset="0"/>
              </a:rPr>
              <a:t> in the car?</a:t>
            </a:r>
            <a:endParaRPr lang="en-US" altLang="ja-JP" sz="5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161" y="520191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00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684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Coordinating conjunctions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srgbClr val="7030A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and: gives more information added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or: provides an alternative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so: shows us the consequences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but: provides a general contrast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yet: provides a strong contrast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for: introduces further information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as an explanation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nor: excludes more information</a:t>
            </a:r>
            <a:endParaRPr lang="en-US" altLang="ja-JP" sz="4000" b="1" dirty="0"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latin typeface="游ゴシック Light" panose="020F0302020204030204"/>
              <a:ea typeface="游ゴシック Light" panose="020B03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84" y="18287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4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32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Coordinating conjunctions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srgbClr val="7030A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nor: excludes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am </a:t>
            </a:r>
            <a:r>
              <a:rPr lang="en-US" altLang="ja-JP" sz="4000" b="1" u="sng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not</a:t>
            </a: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tired,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nor</a:t>
            </a: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am I</a:t>
            </a:r>
            <a:r>
              <a:rPr lang="en-US" altLang="ja-JP" sz="40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hungry.</a:t>
            </a:r>
            <a:endParaRPr lang="en-US" altLang="ja-JP" sz="4000" b="1" dirty="0"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latin typeface="游ゴシック Light" panose="020F0302020204030204"/>
              <a:ea typeface="游ゴシック Light" panose="020B03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84" y="18287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30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43903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Coordinating Conjunctions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CAB53D-BD64-41A5-A952-6544AA47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22" y="2389542"/>
            <a:ext cx="235935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8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9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Is the patient conscious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unconscious?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A6A76EF-CCCB-4F2D-9186-F706985AC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2309812"/>
            <a:ext cx="2419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71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322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tie was hideous </a:t>
            </a:r>
            <a:r>
              <a:rPr lang="en-US" altLang="ja-JP" sz="4000" b="1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so</a:t>
            </a:r>
            <a:r>
              <a:rPr lang="en-US" altLang="ja-JP" sz="4000" b="1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my dad never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wore it.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  <a:endParaRPr kumimoji="1" lang="en-US" altLang="ja-JP" sz="4400" b="1" i="0" strike="noStrike" kern="1200" cap="none" spc="0" normalizeH="0" noProof="0" dirty="0">
              <a:ln>
                <a:noFill/>
              </a:ln>
              <a:solidFill>
                <a:srgbClr val="FF66FF"/>
              </a:solidFill>
              <a:effectLst/>
              <a:uLnTx/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25ECB95-8F02-4E09-B712-916F99FD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59" y="1456495"/>
            <a:ext cx="4680788" cy="5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315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His latest book was not well-written,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nor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was it especially interesting.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49C5B97-EB63-4483-8AF0-64F29D031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016" y="2573504"/>
            <a:ext cx="38195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4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315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 is the eldest, your niece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your nephew?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833971-FBDA-4118-8446-EA4D9D60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71" y="2693034"/>
            <a:ext cx="3324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102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tried two kinds of shampoo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but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I did not like either of them.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657590A-77BF-4939-BCF4-19935CD0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80" y="2476152"/>
            <a:ext cx="30575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1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For my birthday I got a gorgeous necklace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 matching pair of earrings.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1B8B52-6D4D-41F5-8E75-2F4951EC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2637422"/>
            <a:ext cx="26860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615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They spent many years in jail,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for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their crimes were truly malicious.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55475F4-09CF-4BAA-84C1-1B399462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2571750"/>
            <a:ext cx="3619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01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ancient castle is not in France,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nor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is it in Spain.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EDEFE24-3F83-42A2-9253-AEEEC1355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7" y="2019300"/>
            <a:ext cx="439102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702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weather was atrocious, and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yet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they insisted on going for a walk.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F329B96-A93C-4EE9-922C-A5B85009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661" y="2211805"/>
            <a:ext cx="5560198" cy="332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71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Those luscious blackberries were sweet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very juicy.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73865E2-A0E6-493F-BFFD-F3DF814D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90" y="2259724"/>
            <a:ext cx="4505420" cy="335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610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CD4676-BDFC-4697-8D23-4CF0054C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72" y="2322480"/>
            <a:ext cx="148145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8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was an outrageous lie and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yet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they still believed him.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62CE70C-DA97-4A09-ADB0-15815FF71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912" y="1924049"/>
            <a:ext cx="3067032" cy="42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59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money was counterfeit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so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they called the police.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150D42-3D6E-46CB-AD87-65D9C9F0A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2014537"/>
            <a:ext cx="40195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213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knight was famous throughout the land,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for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he was courageous in battle.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DBCC6C5-2976-4A95-A049-151FACEDA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822" y="2105876"/>
            <a:ext cx="291465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485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262943" y="370624"/>
            <a:ext cx="11666114" cy="25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seems like a spontaneous decision,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but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I had thought about it very carefully.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090" y="4850344"/>
            <a:ext cx="2082687" cy="13432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65C3A2E-4438-41C3-9CBA-314B35BF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062" y="2891186"/>
            <a:ext cx="24193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9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D7D528-B5EF-4FF4-902B-BF813D73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6" y="2389542"/>
            <a:ext cx="2024047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9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D3D18D-D4AB-447F-BCD4-517D1A27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61" y="2416976"/>
            <a:ext cx="1444877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0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817165-6C69-467F-8D91-A0CA8B17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35" y="2401735"/>
            <a:ext cx="223132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C41FB5-0B1D-4421-BDB4-27A072EF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06" y="2264563"/>
            <a:ext cx="3109229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address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arrive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attached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committee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equipped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programmed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D67C84-D4E3-4695-9C07-09AA4C4C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714" y="2331625"/>
            <a:ext cx="2097206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6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799</Words>
  <Application>Microsoft Office PowerPoint</Application>
  <PresentationFormat>ワイド画面</PresentationFormat>
  <Paragraphs>263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9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417</cp:revision>
  <cp:lastPrinted>2021-12-06T22:40:31Z</cp:lastPrinted>
  <dcterms:created xsi:type="dcterms:W3CDTF">2020-09-21T09:21:49Z</dcterms:created>
  <dcterms:modified xsi:type="dcterms:W3CDTF">2023-07-25T09:07:46Z</dcterms:modified>
</cp:coreProperties>
</file>