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1197" r:id="rId3"/>
    <p:sldId id="1330" r:id="rId4"/>
    <p:sldId id="1336" r:id="rId5"/>
    <p:sldId id="1095" r:id="rId6"/>
    <p:sldId id="975" r:id="rId7"/>
    <p:sldId id="976" r:id="rId8"/>
    <p:sldId id="977" r:id="rId9"/>
    <p:sldId id="1148" r:id="rId10"/>
    <p:sldId id="1038" r:id="rId11"/>
    <p:sldId id="1166" r:id="rId12"/>
    <p:sldId id="945" r:id="rId13"/>
    <p:sldId id="1333" r:id="rId14"/>
    <p:sldId id="1329" r:id="rId15"/>
    <p:sldId id="1328" r:id="rId16"/>
    <p:sldId id="1334" r:id="rId17"/>
    <p:sldId id="1327" r:id="rId18"/>
    <p:sldId id="1335" r:id="rId19"/>
    <p:sldId id="328" r:id="rId20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7CA24C-69B3-4C38-8120-FA49BC23AE90}" v="20" dt="2022-01-16T11:23:55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83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41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84977" cy="502367"/>
          </a:xfrm>
          <a:prstGeom prst="rect">
            <a:avLst/>
          </a:prstGeom>
        </p:spPr>
        <p:txBody>
          <a:bodyPr vert="horz" lIns="91491" tIns="45742" rIns="91491" bIns="4574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011" y="3"/>
            <a:ext cx="2984976" cy="502367"/>
          </a:xfrm>
          <a:prstGeom prst="rect">
            <a:avLst/>
          </a:prstGeom>
        </p:spPr>
        <p:txBody>
          <a:bodyPr vert="horz" lIns="91491" tIns="45742" rIns="91491" bIns="45742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1" tIns="45742" rIns="91491" bIns="457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9452" y="4820175"/>
            <a:ext cx="5509260" cy="3944214"/>
          </a:xfrm>
          <a:prstGeom prst="rect">
            <a:avLst/>
          </a:prstGeom>
        </p:spPr>
        <p:txBody>
          <a:bodyPr vert="horz" lIns="91491" tIns="45742" rIns="91491" bIns="4574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514758"/>
            <a:ext cx="2984977" cy="502367"/>
          </a:xfrm>
          <a:prstGeom prst="rect">
            <a:avLst/>
          </a:prstGeom>
        </p:spPr>
        <p:txBody>
          <a:bodyPr vert="horz" lIns="91491" tIns="45742" rIns="91491" bIns="4574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011" y="9514758"/>
            <a:ext cx="2984976" cy="502367"/>
          </a:xfrm>
          <a:prstGeom prst="rect">
            <a:avLst/>
          </a:prstGeom>
        </p:spPr>
        <p:txBody>
          <a:bodyPr vert="horz" lIns="91491" tIns="45742" rIns="91491" bIns="45742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6a-25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-150479" y="522514"/>
            <a:ext cx="4785044" cy="4845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Spelling</a:t>
            </a:r>
            <a:r>
              <a:rPr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Double Letters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5B2FE6-A0E1-4425-8D61-CE4E271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163" y="680483"/>
            <a:ext cx="4109032" cy="54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670560" y="1621393"/>
            <a:ext cx="3576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dog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The/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the park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3881120" y="1621393"/>
            <a:ext cx="45821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was/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aggressive(very)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361680" y="1596866"/>
            <a:ext cx="2814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3911600" y="316739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linking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endParaRPr kumimoji="1" lang="ja-JP" alt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park)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very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aggressive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5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42C23A-C8FF-449D-BA7A-B684C6F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03" y="371042"/>
            <a:ext cx="7603313" cy="61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28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40080" y="4419600"/>
            <a:ext cx="10908792" cy="1203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014C4C5-5971-4E52-9267-3AE17D3CC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6153194-EEF5-44B4-A42F-FF63FF289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15" r="749" b="2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36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2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28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40080" y="4419600"/>
            <a:ext cx="10908792" cy="1203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were supposed to arrive before dinner.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014C4C5-5971-4E52-9267-3AE17D3CC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6153194-EEF5-44B4-A42F-FF63FF289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15" r="749" b="2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36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8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kumimoji="1" lang="en-US" altLang="ja-JP" sz="20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ADE1B8B-BD1E-425E-A545-D5AB9779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30" r="10833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A9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2357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en-US" altLang="ja-JP" sz="4000" dirty="0"/>
              <a:t>“I was so embarrassed!” exclaimed Sam</a:t>
            </a:r>
            <a:r>
              <a:rPr kumimoji="1" lang="en-US" altLang="ja-JP" sz="2000" dirty="0"/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ADE1B8B-BD1E-425E-A545-D5AB9779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30" r="10833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A9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673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38199" y="4428000"/>
            <a:ext cx="6143626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9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FD3809-E390-4D03-91E8-FFD109A4C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1" r="4068" b="-2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5E579C8-A52F-4052-9914-43054ED8B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5733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557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38199" y="4428000"/>
            <a:ext cx="6143626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9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There were no interruptions during the lesson.</a:t>
            </a:r>
            <a:endParaRPr kumimoji="1" lang="en-US" altLang="ja-JP" sz="39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FD3809-E390-4D03-91E8-FFD109A4C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1" r="4068" b="-2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5E579C8-A52F-4052-9914-43054ED8B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5733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1033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538975" y="623302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Point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3373120" y="709007"/>
            <a:ext cx="577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equi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progra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mm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4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661920" y="709007"/>
            <a:ext cx="6756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equi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progra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mm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ose (sub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＋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ponere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ress (ad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directus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559260" y="258077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Spelling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3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144463" y="2512828"/>
            <a:ext cx="1235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dd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ress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su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pp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ose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667140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ached     co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mm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equi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pp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   </a:t>
            </a:r>
            <a:endParaRPr kumimoji="1" lang="ja-JP" altLang="en-US" sz="44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696BCD1-41A8-46B5-A7C9-DCE1856B6A43}"/>
              </a:ext>
            </a:extLst>
          </p:cNvPr>
          <p:cNvCxnSpPr>
            <a:cxnSpLocks/>
          </p:cNvCxnSpPr>
          <p:nvPr/>
        </p:nvCxnSpPr>
        <p:spPr>
          <a:xfrm flipH="1">
            <a:off x="1336390" y="248593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14CEA46-D9EB-4235-A08D-E6ED37CA3E91}"/>
              </a:ext>
            </a:extLst>
          </p:cNvPr>
          <p:cNvCxnSpPr>
            <a:cxnSpLocks/>
          </p:cNvCxnSpPr>
          <p:nvPr/>
        </p:nvCxnSpPr>
        <p:spPr>
          <a:xfrm flipH="1">
            <a:off x="8968097" y="562436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9A997A4-D985-466F-8FB4-2007DD5DD0AD}"/>
              </a:ext>
            </a:extLst>
          </p:cNvPr>
          <p:cNvCxnSpPr>
            <a:cxnSpLocks/>
          </p:cNvCxnSpPr>
          <p:nvPr/>
        </p:nvCxnSpPr>
        <p:spPr>
          <a:xfrm flipH="1">
            <a:off x="5317579" y="245883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D8DF9EC-A673-4FD7-8E4F-220DE13D2A5F}"/>
              </a:ext>
            </a:extLst>
          </p:cNvPr>
          <p:cNvCxnSpPr>
            <a:cxnSpLocks/>
          </p:cNvCxnSpPr>
          <p:nvPr/>
        </p:nvCxnSpPr>
        <p:spPr>
          <a:xfrm flipH="1">
            <a:off x="9616967" y="245883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FDF7878-655B-40DC-821A-1A8C88AD4823}"/>
              </a:ext>
            </a:extLst>
          </p:cNvPr>
          <p:cNvCxnSpPr>
            <a:cxnSpLocks/>
          </p:cNvCxnSpPr>
          <p:nvPr/>
        </p:nvCxnSpPr>
        <p:spPr>
          <a:xfrm flipH="1">
            <a:off x="1179298" y="560404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70DEE8E-CAF3-4E42-BB7C-BBD4E7E1C469}"/>
              </a:ext>
            </a:extLst>
          </p:cNvPr>
          <p:cNvCxnSpPr>
            <a:cxnSpLocks/>
          </p:cNvCxnSpPr>
          <p:nvPr/>
        </p:nvCxnSpPr>
        <p:spPr>
          <a:xfrm flipH="1">
            <a:off x="6473885" y="566714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FFD0645-C0CF-48FC-8AFE-719F2711EB2A}"/>
              </a:ext>
            </a:extLst>
          </p:cNvPr>
          <p:cNvCxnSpPr>
            <a:cxnSpLocks/>
          </p:cNvCxnSpPr>
          <p:nvPr/>
        </p:nvCxnSpPr>
        <p:spPr>
          <a:xfrm flipH="1">
            <a:off x="5477023" y="562436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1902DDCB-FBFD-4783-9426-F4B359123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67" y="355851"/>
            <a:ext cx="2359422" cy="207629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EBB9BB0-B324-4585-97BC-5A1B2C211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660" y="189513"/>
            <a:ext cx="1482669" cy="221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1342A57-88F5-4712-8697-AB65EC4BA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552" y="252613"/>
            <a:ext cx="2026227" cy="207513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3810D48-B4C8-4B7C-942B-E0AB5A203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855" y="3494244"/>
            <a:ext cx="1442845" cy="20213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76ABADE-992F-4749-B532-9438DB8C4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712" y="3494244"/>
            <a:ext cx="2235061" cy="20551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C42793E-E048-444C-A106-6A0BF819E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447" y="3370720"/>
            <a:ext cx="3108816" cy="23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399299" y="2310678"/>
            <a:ext cx="12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progra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mm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ed    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gg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ive       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arent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11560"/>
            <a:ext cx="12994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hara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  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ion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mm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unity</a:t>
            </a:r>
            <a:r>
              <a:rPr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kumimoji="1" lang="en-US" altLang="ja-JP" dirty="0"/>
              <a:t>		</a:t>
            </a:r>
            <a:endParaRPr kumimoji="1" lang="ja-JP" altLang="en-US" dirty="0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61C62FB-90C6-41FF-8839-9B05AE77631A}"/>
              </a:ext>
            </a:extLst>
          </p:cNvPr>
          <p:cNvCxnSpPr>
            <a:cxnSpLocks/>
          </p:cNvCxnSpPr>
          <p:nvPr/>
        </p:nvCxnSpPr>
        <p:spPr>
          <a:xfrm flipH="1">
            <a:off x="9530912" y="572465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8C28E7F-10C3-4C02-AF2C-5847E7CAC9C8}"/>
              </a:ext>
            </a:extLst>
          </p:cNvPr>
          <p:cNvCxnSpPr>
            <a:cxnSpLocks/>
          </p:cNvCxnSpPr>
          <p:nvPr/>
        </p:nvCxnSpPr>
        <p:spPr>
          <a:xfrm flipH="1">
            <a:off x="1239316" y="218624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DA38249-9C46-4A0E-B944-2B7C5D989CE9}"/>
              </a:ext>
            </a:extLst>
          </p:cNvPr>
          <p:cNvCxnSpPr>
            <a:cxnSpLocks/>
          </p:cNvCxnSpPr>
          <p:nvPr/>
        </p:nvCxnSpPr>
        <p:spPr>
          <a:xfrm flipH="1">
            <a:off x="9217158" y="2195332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B8631C8-39DA-4EFB-89BE-8C91B214D839}"/>
              </a:ext>
            </a:extLst>
          </p:cNvPr>
          <p:cNvCxnSpPr>
            <a:cxnSpLocks/>
          </p:cNvCxnSpPr>
          <p:nvPr/>
        </p:nvCxnSpPr>
        <p:spPr>
          <a:xfrm flipH="1">
            <a:off x="1346550" y="565822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6355324-326B-4185-B500-9A848310510B}"/>
              </a:ext>
            </a:extLst>
          </p:cNvPr>
          <p:cNvCxnSpPr>
            <a:cxnSpLocks/>
          </p:cNvCxnSpPr>
          <p:nvPr/>
        </p:nvCxnSpPr>
        <p:spPr>
          <a:xfrm flipH="1">
            <a:off x="6244000" y="5701092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F35953A-280B-45A6-8442-1715EAFF4252}"/>
              </a:ext>
            </a:extLst>
          </p:cNvPr>
          <p:cNvCxnSpPr>
            <a:cxnSpLocks/>
          </p:cNvCxnSpPr>
          <p:nvPr/>
        </p:nvCxnSpPr>
        <p:spPr>
          <a:xfrm flipH="1">
            <a:off x="5167834" y="231067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8A35058-A562-4ECC-8BDC-DF3A9A9E138F}"/>
              </a:ext>
            </a:extLst>
          </p:cNvPr>
          <p:cNvCxnSpPr>
            <a:cxnSpLocks/>
          </p:cNvCxnSpPr>
          <p:nvPr/>
        </p:nvCxnSpPr>
        <p:spPr>
          <a:xfrm flipH="1">
            <a:off x="5398406" y="572465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709F0CC-3657-4BD8-828E-4DBE8575E9C6}"/>
              </a:ext>
            </a:extLst>
          </p:cNvPr>
          <p:cNvCxnSpPr>
            <a:cxnSpLocks/>
          </p:cNvCxnSpPr>
          <p:nvPr/>
        </p:nvCxnSpPr>
        <p:spPr>
          <a:xfrm flipH="1">
            <a:off x="10903212" y="581156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4D62442-5A61-4A43-8933-E95F5C61248B}"/>
              </a:ext>
            </a:extLst>
          </p:cNvPr>
          <p:cNvCxnSpPr>
            <a:cxnSpLocks/>
          </p:cNvCxnSpPr>
          <p:nvPr/>
        </p:nvCxnSpPr>
        <p:spPr>
          <a:xfrm flipH="1">
            <a:off x="10376506" y="575388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384F8E0-9A89-439E-893D-1D785982749A}"/>
              </a:ext>
            </a:extLst>
          </p:cNvPr>
          <p:cNvCxnSpPr>
            <a:cxnSpLocks/>
          </p:cNvCxnSpPr>
          <p:nvPr/>
        </p:nvCxnSpPr>
        <p:spPr>
          <a:xfrm flipH="1">
            <a:off x="10113089" y="225300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498CA674-BE81-4952-80C0-40EED3306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95" y="36218"/>
            <a:ext cx="2094865" cy="219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C2010A1-630D-47A0-8C10-575000B49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81" y="131280"/>
            <a:ext cx="3065147" cy="20549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19BC006-82ED-4283-AB89-8CDA9D418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470" y="223208"/>
            <a:ext cx="1483237" cy="190701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18CE49D-16BF-43AF-8A1B-D7654B50A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54" y="3438137"/>
            <a:ext cx="2265680" cy="225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0A9AC46-BFFB-4415-82A7-D2D82627B2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998" y="2929717"/>
            <a:ext cx="3781425" cy="282892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17197F9-F855-4E40-A062-1329EABF3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5040" y="3369612"/>
            <a:ext cx="2835360" cy="214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-121920" y="2635261"/>
            <a:ext cx="1311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inte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uption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mm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unicate    emba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ass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31570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gg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erate     reco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mm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end      co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espond</a:t>
            </a:r>
            <a:r>
              <a:rPr kumimoji="1" lang="en-US" altLang="ja-JP" sz="36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6D3904B-D269-4F06-89E4-A78CA32DB6D2}"/>
              </a:ext>
            </a:extLst>
          </p:cNvPr>
          <p:cNvCxnSpPr>
            <a:cxnSpLocks/>
          </p:cNvCxnSpPr>
          <p:nvPr/>
        </p:nvCxnSpPr>
        <p:spPr>
          <a:xfrm flipH="1">
            <a:off x="1429810" y="260576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C6E390B-16F6-46CB-A02D-8FDB3976037B}"/>
              </a:ext>
            </a:extLst>
          </p:cNvPr>
          <p:cNvCxnSpPr>
            <a:cxnSpLocks/>
          </p:cNvCxnSpPr>
          <p:nvPr/>
        </p:nvCxnSpPr>
        <p:spPr>
          <a:xfrm flipH="1">
            <a:off x="783766" y="575749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66DCD41-E207-4D02-98EE-92B262E01CCE}"/>
              </a:ext>
            </a:extLst>
          </p:cNvPr>
          <p:cNvCxnSpPr>
            <a:cxnSpLocks/>
          </p:cNvCxnSpPr>
          <p:nvPr/>
        </p:nvCxnSpPr>
        <p:spPr>
          <a:xfrm flipH="1">
            <a:off x="681305" y="257460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34239C3-2D01-443C-B3D6-07895427ADB3}"/>
              </a:ext>
            </a:extLst>
          </p:cNvPr>
          <p:cNvCxnSpPr>
            <a:cxnSpLocks/>
          </p:cNvCxnSpPr>
          <p:nvPr/>
        </p:nvCxnSpPr>
        <p:spPr>
          <a:xfrm flipH="1">
            <a:off x="9239366" y="257460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2F1AB36-2B72-4311-AB5E-8F57381CB62F}"/>
              </a:ext>
            </a:extLst>
          </p:cNvPr>
          <p:cNvCxnSpPr>
            <a:cxnSpLocks/>
          </p:cNvCxnSpPr>
          <p:nvPr/>
        </p:nvCxnSpPr>
        <p:spPr>
          <a:xfrm flipH="1">
            <a:off x="5144122" y="257460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18ED7DE-E9E2-40A7-9015-5C986B19ED30}"/>
              </a:ext>
            </a:extLst>
          </p:cNvPr>
          <p:cNvCxnSpPr>
            <a:cxnSpLocks/>
          </p:cNvCxnSpPr>
          <p:nvPr/>
        </p:nvCxnSpPr>
        <p:spPr>
          <a:xfrm flipH="1">
            <a:off x="10129703" y="2567962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D90C997-6EF8-4A80-8EF2-B3024CE9F0C4}"/>
              </a:ext>
            </a:extLst>
          </p:cNvPr>
          <p:cNvCxnSpPr>
            <a:cxnSpLocks/>
          </p:cNvCxnSpPr>
          <p:nvPr/>
        </p:nvCxnSpPr>
        <p:spPr>
          <a:xfrm flipH="1">
            <a:off x="1451219" y="575749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9A0D65D-B9EE-4A27-B920-00C37D8D009E}"/>
              </a:ext>
            </a:extLst>
          </p:cNvPr>
          <p:cNvCxnSpPr>
            <a:cxnSpLocks/>
          </p:cNvCxnSpPr>
          <p:nvPr/>
        </p:nvCxnSpPr>
        <p:spPr>
          <a:xfrm flipH="1">
            <a:off x="4851518" y="575749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48B76C5-BF9D-47F5-9100-44EB82248C1A}"/>
              </a:ext>
            </a:extLst>
          </p:cNvPr>
          <p:cNvCxnSpPr>
            <a:cxnSpLocks/>
          </p:cNvCxnSpPr>
          <p:nvPr/>
        </p:nvCxnSpPr>
        <p:spPr>
          <a:xfrm flipH="1">
            <a:off x="5713960" y="577389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20DA1F5-CC7B-4190-A862-0AF255C126EE}"/>
              </a:ext>
            </a:extLst>
          </p:cNvPr>
          <p:cNvCxnSpPr>
            <a:cxnSpLocks/>
          </p:cNvCxnSpPr>
          <p:nvPr/>
        </p:nvCxnSpPr>
        <p:spPr>
          <a:xfrm flipH="1">
            <a:off x="9113495" y="571622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7E468B1-62EB-4ACE-886A-2FCF2D9F9DF4}"/>
              </a:ext>
            </a:extLst>
          </p:cNvPr>
          <p:cNvCxnSpPr>
            <a:cxnSpLocks/>
          </p:cNvCxnSpPr>
          <p:nvPr/>
        </p:nvCxnSpPr>
        <p:spPr>
          <a:xfrm flipH="1">
            <a:off x="9657049" y="573106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8D690499-9873-46B9-B481-77D556C8CACF}"/>
              </a:ext>
            </a:extLst>
          </p:cNvPr>
          <p:cNvCxnSpPr>
            <a:cxnSpLocks/>
          </p:cNvCxnSpPr>
          <p:nvPr/>
        </p:nvCxnSpPr>
        <p:spPr>
          <a:xfrm flipH="1">
            <a:off x="2358429" y="257810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72B97D0-7628-44A9-B2B1-B1F608DBF9AE}"/>
              </a:ext>
            </a:extLst>
          </p:cNvPr>
          <p:cNvCxnSpPr>
            <a:cxnSpLocks/>
          </p:cNvCxnSpPr>
          <p:nvPr/>
        </p:nvCxnSpPr>
        <p:spPr>
          <a:xfrm flipH="1">
            <a:off x="6009727" y="260576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F253E48-88A4-4D57-83C0-5B588A038A7B}"/>
              </a:ext>
            </a:extLst>
          </p:cNvPr>
          <p:cNvCxnSpPr>
            <a:cxnSpLocks/>
          </p:cNvCxnSpPr>
          <p:nvPr/>
        </p:nvCxnSpPr>
        <p:spPr>
          <a:xfrm flipH="1">
            <a:off x="6556444" y="260576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134D73D-C8F1-4C5E-966D-A42669442061}"/>
              </a:ext>
            </a:extLst>
          </p:cNvPr>
          <p:cNvCxnSpPr>
            <a:cxnSpLocks/>
          </p:cNvCxnSpPr>
          <p:nvPr/>
        </p:nvCxnSpPr>
        <p:spPr>
          <a:xfrm flipH="1">
            <a:off x="1959228" y="580632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7682B70E-B42B-4BD1-8D14-EF31D6C3C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0" y="246108"/>
            <a:ext cx="3090875" cy="2058124"/>
          </a:xfrm>
          <a:prstGeom prst="rect">
            <a:avLst/>
          </a:prstGeom>
        </p:spPr>
      </p:pic>
      <p:pic>
        <p:nvPicPr>
          <p:cNvPr id="1026" name="Picture 2" descr="communicate clipart に対する画像結果">
            <a:extLst>
              <a:ext uri="{FF2B5EF4-FFF2-40B4-BE49-F238E27FC236}">
                <a16:creationId xmlns:a16="http://schemas.microsoft.com/office/drawing/2014/main" id="{10C00ED8-F4AF-42C5-BD3E-AB2BB269F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11" y="196064"/>
            <a:ext cx="2479699" cy="25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238A977-BE02-48F4-B835-534D106B6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939" y="196064"/>
            <a:ext cx="1537148" cy="22753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B6EDD8-C3F0-4637-80C1-9430652CD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0" y="3545443"/>
            <a:ext cx="2799691" cy="209976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85C7FC3-9BE1-4322-911D-77200ED51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138" y="3831849"/>
            <a:ext cx="3357872" cy="18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281508D-FD0B-46FF-ABC8-BB042B53A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353" y="3894804"/>
            <a:ext cx="3118186" cy="17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A02ABF0-DF7F-466E-A635-AE2F9352D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683" y="4723902"/>
            <a:ext cx="2331955" cy="13190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15B966D-A579-483F-9E54-84807E452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922" y="4602106"/>
            <a:ext cx="1695864" cy="172919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5EF4B83-9E02-4592-9CE2-C91AFBF27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46" y="4499666"/>
            <a:ext cx="1092560" cy="16171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9610A73-F899-4324-9527-EE5B02B59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498" y="4669865"/>
            <a:ext cx="1832086" cy="137306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CE1EC52-A6D8-42A8-BD42-7B963A9ED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4912" y="4723902"/>
            <a:ext cx="2142184" cy="120133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E0A6AEB-56D9-47D1-8A71-C804320C5D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434" y="4877070"/>
            <a:ext cx="1567533" cy="104502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A938D5B-0865-4260-B863-3ACCB2BCC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8823" y="2284247"/>
            <a:ext cx="1648043" cy="172469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2CEB991-EC57-46B8-8D55-4D15EEE281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72" y="2213977"/>
            <a:ext cx="2328277" cy="155989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D9A20E3-8F23-4297-A540-E0ED5ACA3E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7848" y="2333360"/>
            <a:ext cx="1138337" cy="145557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E8C1271-9394-4028-AF25-3AE47B40A2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6973" y="2188319"/>
            <a:ext cx="1870470" cy="186041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7FD1E63-BC64-48FD-88BA-124784A9F3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7498" y="2307810"/>
            <a:ext cx="2151272" cy="160998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8EAAD9A-05AA-46AC-93F8-50CE2E2027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12883" y="2303595"/>
            <a:ext cx="1891730" cy="143201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13F48D3-CAE6-498B-9F73-5CDBA85851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69051" y="187205"/>
            <a:ext cx="1427585" cy="125789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8262437-A2A8-4FE4-AC91-F9684F05FB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37405" y="50453"/>
            <a:ext cx="1159221" cy="173167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C26A840-3EA6-40D3-8EC6-C4E6D56085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8737" y="88145"/>
            <a:ext cx="1453555" cy="149295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DDE3363-F617-4078-AD86-73466004EF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76520" y="173923"/>
            <a:ext cx="1011572" cy="141705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8724061-F2C2-4D6F-9FBA-9371BC03614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86542" y="118699"/>
            <a:ext cx="1723203" cy="158666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51DCE21-99FC-4CBA-96C8-910D52E68F2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57774" y="187205"/>
            <a:ext cx="1801948" cy="134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6486</TotalTime>
  <Words>161</Words>
  <Application>Microsoft Office PowerPoint</Application>
  <PresentationFormat>ワイド画面</PresentationFormat>
  <Paragraphs>78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430</cp:revision>
  <cp:lastPrinted>2022-01-17T07:33:21Z</cp:lastPrinted>
  <dcterms:created xsi:type="dcterms:W3CDTF">2020-09-21T09:21:49Z</dcterms:created>
  <dcterms:modified xsi:type="dcterms:W3CDTF">2023-07-25T09:04:28Z</dcterms:modified>
</cp:coreProperties>
</file>