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4" r:id="rId2"/>
    <p:sldId id="283" r:id="rId3"/>
    <p:sldId id="1430" r:id="rId4"/>
    <p:sldId id="1465" r:id="rId5"/>
    <p:sldId id="1464" r:id="rId6"/>
    <p:sldId id="1463" r:id="rId7"/>
    <p:sldId id="1462" r:id="rId8"/>
    <p:sldId id="1461" r:id="rId9"/>
    <p:sldId id="1460" r:id="rId10"/>
    <p:sldId id="1459" r:id="rId11"/>
    <p:sldId id="1458" r:id="rId12"/>
    <p:sldId id="1457" r:id="rId13"/>
    <p:sldId id="1456" r:id="rId14"/>
    <p:sldId id="1455" r:id="rId15"/>
    <p:sldId id="1454" r:id="rId16"/>
    <p:sldId id="1453" r:id="rId17"/>
    <p:sldId id="1452" r:id="rId18"/>
    <p:sldId id="1451" r:id="rId19"/>
    <p:sldId id="1450" r:id="rId20"/>
    <p:sldId id="1449" r:id="rId21"/>
    <p:sldId id="1168" r:id="rId22"/>
    <p:sldId id="1447" r:id="rId23"/>
    <p:sldId id="1414" r:id="rId24"/>
    <p:sldId id="1415" r:id="rId25"/>
    <p:sldId id="1466" r:id="rId26"/>
    <p:sldId id="1468" r:id="rId27"/>
    <p:sldId id="1469" r:id="rId28"/>
    <p:sldId id="284" r:id="rId29"/>
    <p:sldId id="1424" r:id="rId30"/>
    <p:sldId id="1470" r:id="rId31"/>
    <p:sldId id="1471" r:id="rId32"/>
    <p:sldId id="1472" r:id="rId33"/>
    <p:sldId id="1473" r:id="rId34"/>
    <p:sldId id="1475" r:id="rId35"/>
    <p:sldId id="1474" r:id="rId36"/>
    <p:sldId id="1476" r:id="rId37"/>
    <p:sldId id="1478" r:id="rId38"/>
    <p:sldId id="1477" r:id="rId39"/>
    <p:sldId id="1479" r:id="rId40"/>
    <p:sldId id="1482" r:id="rId41"/>
    <p:sldId id="1481" r:id="rId42"/>
    <p:sldId id="1483" r:id="rId43"/>
    <p:sldId id="1485" r:id="rId44"/>
    <p:sldId id="1484" r:id="rId45"/>
    <p:sldId id="1486" r:id="rId46"/>
    <p:sldId id="1487" r:id="rId47"/>
    <p:sldId id="1488" r:id="rId48"/>
    <p:sldId id="1489" r:id="rId49"/>
    <p:sldId id="1490" r:id="rId50"/>
    <p:sldId id="978" r:id="rId51"/>
    <p:sldId id="328" r:id="rId5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83" autoAdjust="0"/>
    <p:restoredTop sz="93784" autoAdjust="0"/>
  </p:normalViewPr>
  <p:slideViewPr>
    <p:cSldViewPr snapToGrid="0">
      <p:cViewPr varScale="1">
        <p:scale>
          <a:sx n="48" d="100"/>
          <a:sy n="48" d="100"/>
        </p:scale>
        <p:origin x="12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3AB51-6AD0-41BE-A9E4-5AF81DA9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29" y="2702699"/>
            <a:ext cx="292023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22AC11-024A-4C2B-86A3-199040B1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195" y="2511054"/>
            <a:ext cx="3097036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4B0605-EF5E-453A-A7E4-714EB4CA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62" y="2416558"/>
            <a:ext cx="2072820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0548E8-59DC-425E-8762-65789936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82" y="3228822"/>
            <a:ext cx="284707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B4E9BE-3615-44CD-BB38-C356836C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936" y="3192689"/>
            <a:ext cx="299949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4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668179-20B0-4EEF-B7A4-ACCEC38C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64" y="3642848"/>
            <a:ext cx="2493480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4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simultaneous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1CE17C-1386-44F7-96F6-1F7D123F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057" y="3953817"/>
            <a:ext cx="191431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simultaneous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spontaneous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7AE1B5-0D1F-4A6F-B28A-6B2A0A36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759" y="4692480"/>
            <a:ext cx="1702905" cy="17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5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simultaneous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spontaneous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miscellaneous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358D1D-B24B-4DF0-8591-9BA338CB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52" y="5315732"/>
            <a:ext cx="2203842" cy="15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simultaneous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spontaneous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miscellaneous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instantaneous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A56A10-DF2F-471E-BDA6-625B0126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4" y="1601671"/>
            <a:ext cx="2207705" cy="13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12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bounteous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erroneous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nauseous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advantageous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simultaneous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spontaneous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miscellaneous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instantaneous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discourteous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C95363-BF50-462E-A1B8-DEEEADA5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992" y="1595378"/>
            <a:ext cx="1559069" cy="18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Relative clauses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127000"/>
            <a:ext cx="11527128" cy="718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day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triplets were born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ancient city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treasure was found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reason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why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octopuses have eight tentacles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museum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we saw the foreign coins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year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</a:t>
            </a: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she won the heptathlon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reason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why</a:t>
            </a: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triceratops had three horns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642" y="350520"/>
            <a:ext cx="27174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</a:t>
            </a: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Two kinds of clauses.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576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noProof="0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She is </a:t>
            </a:r>
            <a:r>
              <a:rPr lang="en-US" altLang="ja-JP" sz="4400" b="1" noProof="0" dirty="0" err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e girl (</a:t>
            </a:r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won the race).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Paris, (</a:t>
            </a:r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is the capital of France), is a beautiful city.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576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Defining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noProof="0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She is </a:t>
            </a:r>
            <a:r>
              <a:rPr lang="en-US" altLang="ja-JP" sz="4400" b="1" noProof="0" dirty="0" err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e girl (</a:t>
            </a:r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won the race).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Non-defining clause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Paris, (</a:t>
            </a:r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is the capital of France), is a beautiful city.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626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400" b="1" noProof="0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noProof="0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John is  in the park where his friends are playing.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John is in the park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 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 his friends are playing.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626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Defining clause</a:t>
            </a:r>
            <a:endParaRPr lang="en-US" altLang="ja-JP" sz="4400" b="1" noProof="0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noProof="0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John is  in the park where his friends are playing.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Non-defining clause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John is in the park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 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 his friends are playing.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1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Relative Clauses in Sentences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383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We saw the woman  who owns a blue bicycle  in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44" y="34290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1D6F7F-7623-4B3E-B561-A243B9D7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35" y="2273708"/>
            <a:ext cx="22313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383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We saw the woman 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owns a blue bicycle) in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44" y="34290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1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556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We saw the woman 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owns a blue bicycle) in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woman did we see in the park?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44" y="52578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2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712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We saw the woman 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owns a blue bicycle) in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woman did we see in the park?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one who owns a blue bicycle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44" y="52578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0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have caught the ferocious lion 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escaped from the zoo).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7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9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have caught the ferocious lion 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escaped from the zoo).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ferocious lion have they caught?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48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712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have caught the ferocious lion 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escaped from the zoo).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ferocious lion have they caught?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one which escaped from the zoo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0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rescued the man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whose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ceiling had collapsed).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9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rescued the man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whose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ceiling had collapsed).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man did they rescue?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6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712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rescued the man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whose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ceiling had collapsed).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man did they rescue?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one whose ceiling had collapsed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1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586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author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whom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you like) has written a new trilogy.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A71E2A-70E8-44BB-9459-63A2A1A9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83" y="2316383"/>
            <a:ext cx="222523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0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9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author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whom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you like) has written a new trilogy.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author has written a new trilogy?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5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712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author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whom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you like) has written a new trilogy.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author has written a new trilogy?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one whom you like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2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586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pie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that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my niece is baking) smells delicious.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7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9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pie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that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my niece is baking) smells delicious.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pie smells delicious?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9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712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essential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pie 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that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my niece is baking) smells delicious.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 pie smells delicious?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one that my niece is baking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70" y="275738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3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n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on-defining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extra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My dad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loves gardening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especially likes roses.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4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n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on-defining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extra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had some semi-precious stones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which my sister gave 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81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n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on-defining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extra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His friend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whose name is Tom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is rather unsocial.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7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n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on-defining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extra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would like to visit Rome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where their cousins live.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4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n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on-defining clauses 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＝ 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extra information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Jenny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whom they met forty years ago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is coming to stay.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6B76D9-06DC-49E7-926D-6812B5AC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17" y="2389542"/>
            <a:ext cx="1816765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3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Split words into syllables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 page 38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4308132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5311C4-6D0F-4A29-90CB-8DE2947B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61" y="2456603"/>
            <a:ext cx="1444877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7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6316D8-C91D-458C-B153-F6D78A81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10" y="2444410"/>
            <a:ext cx="196917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60BA62-B2F0-4AD0-828E-BA2601DE0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895" y="2613972"/>
            <a:ext cx="314580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1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hideous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piteous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gaseous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righteous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courageous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173F9E-AAC7-4085-ADAD-DC9F420A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457" y="2438314"/>
            <a:ext cx="253005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1143</Words>
  <Application>Microsoft Office PowerPoint</Application>
  <PresentationFormat>ワイド画面</PresentationFormat>
  <Paragraphs>416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6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415</cp:revision>
  <cp:lastPrinted>2021-12-06T22:40:31Z</cp:lastPrinted>
  <dcterms:created xsi:type="dcterms:W3CDTF">2020-09-21T09:21:49Z</dcterms:created>
  <dcterms:modified xsi:type="dcterms:W3CDTF">2023-07-25T07:10:36Z</dcterms:modified>
</cp:coreProperties>
</file>