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1119" r:id="rId3"/>
    <p:sldId id="1332" r:id="rId4"/>
    <p:sldId id="1197" r:id="rId5"/>
    <p:sldId id="1330" r:id="rId6"/>
    <p:sldId id="1331" r:id="rId7"/>
    <p:sldId id="1316" r:id="rId8"/>
    <p:sldId id="1095" r:id="rId9"/>
    <p:sldId id="975" r:id="rId10"/>
    <p:sldId id="976" r:id="rId11"/>
    <p:sldId id="977" r:id="rId12"/>
    <p:sldId id="1148" r:id="rId13"/>
    <p:sldId id="1038" r:id="rId14"/>
    <p:sldId id="1333" r:id="rId15"/>
    <p:sldId id="1166" r:id="rId16"/>
    <p:sldId id="945" r:id="rId17"/>
    <p:sldId id="1325" r:id="rId18"/>
    <p:sldId id="1329" r:id="rId19"/>
    <p:sldId id="1324" r:id="rId20"/>
    <p:sldId id="1328" r:id="rId21"/>
    <p:sldId id="1323" r:id="rId22"/>
    <p:sldId id="1327" r:id="rId23"/>
    <p:sldId id="978" r:id="rId24"/>
    <p:sldId id="328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3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4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72591" cy="498784"/>
          </a:xfrm>
          <a:prstGeom prst="rect">
            <a:avLst/>
          </a:prstGeom>
        </p:spPr>
        <p:txBody>
          <a:bodyPr vert="horz" lIns="90954" tIns="45474" rIns="90954" bIns="454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3"/>
            <a:ext cx="2972590" cy="498784"/>
          </a:xfrm>
          <a:prstGeom prst="rect">
            <a:avLst/>
          </a:prstGeom>
        </p:spPr>
        <p:txBody>
          <a:bodyPr vert="horz" lIns="90954" tIns="45474" rIns="90954" bIns="45474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4" tIns="45474" rIns="90954" bIns="454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54" tIns="45474" rIns="90954" bIns="454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6904"/>
            <a:ext cx="2972591" cy="498784"/>
          </a:xfrm>
          <a:prstGeom prst="rect">
            <a:avLst/>
          </a:prstGeom>
        </p:spPr>
        <p:txBody>
          <a:bodyPr vert="horz" lIns="90954" tIns="45474" rIns="90954" bIns="454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54" tIns="45474" rIns="90954" bIns="45474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courag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court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bount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erron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naus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advantag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1C62FB-90C6-41FF-8839-9B05AE77631A}"/>
              </a:ext>
            </a:extLst>
          </p:cNvPr>
          <p:cNvCxnSpPr>
            <a:cxnSpLocks/>
          </p:cNvCxnSpPr>
          <p:nvPr/>
        </p:nvCxnSpPr>
        <p:spPr>
          <a:xfrm flipH="1">
            <a:off x="8727849" y="575064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C28E7F-10C3-4C02-AF2C-5847E7CAC9C8}"/>
              </a:ext>
            </a:extLst>
          </p:cNvPr>
          <p:cNvCxnSpPr>
            <a:cxnSpLocks/>
          </p:cNvCxnSpPr>
          <p:nvPr/>
        </p:nvCxnSpPr>
        <p:spPr>
          <a:xfrm flipH="1">
            <a:off x="1282693" y="221666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DA38249-9C46-4A0E-B944-2B7C5D989CE9}"/>
              </a:ext>
            </a:extLst>
          </p:cNvPr>
          <p:cNvCxnSpPr>
            <a:cxnSpLocks/>
          </p:cNvCxnSpPr>
          <p:nvPr/>
        </p:nvCxnSpPr>
        <p:spPr>
          <a:xfrm flipH="1">
            <a:off x="9908038" y="218919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8631C8-39DA-4EFB-89BE-8C91B214D839}"/>
              </a:ext>
            </a:extLst>
          </p:cNvPr>
          <p:cNvCxnSpPr>
            <a:cxnSpLocks/>
          </p:cNvCxnSpPr>
          <p:nvPr/>
        </p:nvCxnSpPr>
        <p:spPr>
          <a:xfrm flipH="1">
            <a:off x="904865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6355324-326B-4185-B500-9A848310510B}"/>
              </a:ext>
            </a:extLst>
          </p:cNvPr>
          <p:cNvCxnSpPr>
            <a:cxnSpLocks/>
          </p:cNvCxnSpPr>
          <p:nvPr/>
        </p:nvCxnSpPr>
        <p:spPr>
          <a:xfrm flipH="1">
            <a:off x="6113499" y="575755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2904ACC4-79AC-48CA-AC7A-ADA3FA408231}"/>
              </a:ext>
            </a:extLst>
          </p:cNvPr>
          <p:cNvCxnSpPr>
            <a:cxnSpLocks/>
          </p:cNvCxnSpPr>
          <p:nvPr/>
        </p:nvCxnSpPr>
        <p:spPr>
          <a:xfrm flipH="1">
            <a:off x="6055082" y="22122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13CFD53-53FE-430A-9ECC-4225F01B7A61}"/>
              </a:ext>
            </a:extLst>
          </p:cNvPr>
          <p:cNvCxnSpPr>
            <a:cxnSpLocks/>
          </p:cNvCxnSpPr>
          <p:nvPr/>
        </p:nvCxnSpPr>
        <p:spPr>
          <a:xfrm flipH="1">
            <a:off x="1891476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F35953A-280B-45A6-8442-1715EAFF4252}"/>
              </a:ext>
            </a:extLst>
          </p:cNvPr>
          <p:cNvCxnSpPr>
            <a:cxnSpLocks/>
          </p:cNvCxnSpPr>
          <p:nvPr/>
        </p:nvCxnSpPr>
        <p:spPr>
          <a:xfrm flipH="1">
            <a:off x="5531290" y="225300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ED6127D-4BE7-4593-A0CE-5AFED2733C3B}"/>
              </a:ext>
            </a:extLst>
          </p:cNvPr>
          <p:cNvCxnSpPr>
            <a:cxnSpLocks/>
          </p:cNvCxnSpPr>
          <p:nvPr/>
        </p:nvCxnSpPr>
        <p:spPr>
          <a:xfrm flipH="1">
            <a:off x="1531423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8A35058-A562-4ECC-8BDC-DF3A9A9E138F}"/>
              </a:ext>
            </a:extLst>
          </p:cNvPr>
          <p:cNvCxnSpPr>
            <a:cxnSpLocks/>
          </p:cNvCxnSpPr>
          <p:nvPr/>
        </p:nvCxnSpPr>
        <p:spPr>
          <a:xfrm flipH="1">
            <a:off x="5486722" y="575064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709F0CC-3657-4BD8-828E-4DBE8575E9C6}"/>
              </a:ext>
            </a:extLst>
          </p:cNvPr>
          <p:cNvCxnSpPr>
            <a:cxnSpLocks/>
          </p:cNvCxnSpPr>
          <p:nvPr/>
        </p:nvCxnSpPr>
        <p:spPr>
          <a:xfrm flipH="1">
            <a:off x="9737548" y="568866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4D62442-5A61-4A43-8933-E95F5C61248B}"/>
              </a:ext>
            </a:extLst>
          </p:cNvPr>
          <p:cNvCxnSpPr>
            <a:cxnSpLocks/>
          </p:cNvCxnSpPr>
          <p:nvPr/>
        </p:nvCxnSpPr>
        <p:spPr>
          <a:xfrm flipH="1">
            <a:off x="10341689" y="577541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48E546B1-2844-4A1B-A3C9-CDE6F3F3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03" y="237359"/>
            <a:ext cx="2527227" cy="198409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62C7D4E-F8D5-4A2C-A6F2-67F069C80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83" y="327520"/>
            <a:ext cx="2917254" cy="188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628709-A32A-43EC-85E3-A321D517F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923" y="237359"/>
            <a:ext cx="3098080" cy="205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B7A585A-6602-4253-AD94-4300DB4C0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5" y="3532071"/>
            <a:ext cx="2077174" cy="224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DAB820A-AD98-4332-85AA-C12134328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672" y="3497009"/>
            <a:ext cx="2848414" cy="219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4255923-AFB3-42F7-B43E-F34F65DC1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7923" y="3215984"/>
            <a:ext cx="2998599" cy="2379977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384F8E0-9A89-439E-893D-1D785982749A}"/>
              </a:ext>
            </a:extLst>
          </p:cNvPr>
          <p:cNvCxnSpPr>
            <a:cxnSpLocks/>
          </p:cNvCxnSpPr>
          <p:nvPr/>
        </p:nvCxnSpPr>
        <p:spPr>
          <a:xfrm flipH="1">
            <a:off x="10529261" y="213874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EAE4684-3DA7-4F98-94FB-B336883E867C}"/>
              </a:ext>
            </a:extLst>
          </p:cNvPr>
          <p:cNvCxnSpPr>
            <a:cxnSpLocks/>
          </p:cNvCxnSpPr>
          <p:nvPr/>
        </p:nvCxnSpPr>
        <p:spPr>
          <a:xfrm flipH="1">
            <a:off x="2157981" y="577541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121920" y="2635261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extran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simultan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spontan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3157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miscellan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instantan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discourt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6D3904B-D269-4F06-89E4-A78CA32DB6D2}"/>
              </a:ext>
            </a:extLst>
          </p:cNvPr>
          <p:cNvCxnSpPr>
            <a:cxnSpLocks/>
          </p:cNvCxnSpPr>
          <p:nvPr/>
        </p:nvCxnSpPr>
        <p:spPr>
          <a:xfrm flipH="1">
            <a:off x="1566124" y="263191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C6E390B-16F6-46CB-A02D-8FDB3976037B}"/>
              </a:ext>
            </a:extLst>
          </p:cNvPr>
          <p:cNvCxnSpPr>
            <a:cxnSpLocks/>
          </p:cNvCxnSpPr>
          <p:nvPr/>
        </p:nvCxnSpPr>
        <p:spPr>
          <a:xfrm flipH="1">
            <a:off x="968588" y="579143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66DCD41-E207-4D02-98EE-92B262E01CCE}"/>
              </a:ext>
            </a:extLst>
          </p:cNvPr>
          <p:cNvCxnSpPr>
            <a:cxnSpLocks/>
          </p:cNvCxnSpPr>
          <p:nvPr/>
        </p:nvCxnSpPr>
        <p:spPr>
          <a:xfrm flipH="1">
            <a:off x="809144" y="260576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34239C3-2D01-443C-B3D6-07895427ADB3}"/>
              </a:ext>
            </a:extLst>
          </p:cNvPr>
          <p:cNvCxnSpPr>
            <a:cxnSpLocks/>
          </p:cNvCxnSpPr>
          <p:nvPr/>
        </p:nvCxnSpPr>
        <p:spPr>
          <a:xfrm flipH="1">
            <a:off x="9665628" y="257758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2F1AB36-2B72-4311-AB5E-8F57381CB62F}"/>
              </a:ext>
            </a:extLst>
          </p:cNvPr>
          <p:cNvCxnSpPr>
            <a:cxnSpLocks/>
          </p:cNvCxnSpPr>
          <p:nvPr/>
        </p:nvCxnSpPr>
        <p:spPr>
          <a:xfrm flipH="1">
            <a:off x="5034453" y="262959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FC75D19-CD3B-4655-BBDF-48B449291619}"/>
              </a:ext>
            </a:extLst>
          </p:cNvPr>
          <p:cNvCxnSpPr>
            <a:cxnSpLocks/>
          </p:cNvCxnSpPr>
          <p:nvPr/>
        </p:nvCxnSpPr>
        <p:spPr>
          <a:xfrm flipH="1">
            <a:off x="5516784" y="263127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18ED7DE-E9E2-40A7-9015-5C986B19ED30}"/>
              </a:ext>
            </a:extLst>
          </p:cNvPr>
          <p:cNvCxnSpPr>
            <a:cxnSpLocks/>
          </p:cNvCxnSpPr>
          <p:nvPr/>
        </p:nvCxnSpPr>
        <p:spPr>
          <a:xfrm flipH="1">
            <a:off x="10216853" y="257460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D90C997-6EF8-4A80-8EF2-B3024CE9F0C4}"/>
              </a:ext>
            </a:extLst>
          </p:cNvPr>
          <p:cNvCxnSpPr>
            <a:cxnSpLocks/>
          </p:cNvCxnSpPr>
          <p:nvPr/>
        </p:nvCxnSpPr>
        <p:spPr>
          <a:xfrm flipH="1">
            <a:off x="1633456" y="5797661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9A0D65D-B9EE-4A27-B920-00C37D8D009E}"/>
              </a:ext>
            </a:extLst>
          </p:cNvPr>
          <p:cNvCxnSpPr>
            <a:cxnSpLocks/>
          </p:cNvCxnSpPr>
          <p:nvPr/>
        </p:nvCxnSpPr>
        <p:spPr>
          <a:xfrm flipH="1">
            <a:off x="4497982" y="577389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48B76C5-BF9D-47F5-9100-44EB82248C1A}"/>
              </a:ext>
            </a:extLst>
          </p:cNvPr>
          <p:cNvCxnSpPr>
            <a:cxnSpLocks/>
          </p:cNvCxnSpPr>
          <p:nvPr/>
        </p:nvCxnSpPr>
        <p:spPr>
          <a:xfrm flipH="1">
            <a:off x="5564217" y="579143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20DA1F5-CC7B-4190-A862-0AF255C126EE}"/>
              </a:ext>
            </a:extLst>
          </p:cNvPr>
          <p:cNvCxnSpPr>
            <a:cxnSpLocks/>
          </p:cNvCxnSpPr>
          <p:nvPr/>
        </p:nvCxnSpPr>
        <p:spPr>
          <a:xfrm flipH="1">
            <a:off x="9214285" y="571622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7E468B1-62EB-4ACE-886A-2FCF2D9F9DF4}"/>
              </a:ext>
            </a:extLst>
          </p:cNvPr>
          <p:cNvCxnSpPr>
            <a:cxnSpLocks/>
          </p:cNvCxnSpPr>
          <p:nvPr/>
        </p:nvCxnSpPr>
        <p:spPr>
          <a:xfrm flipH="1">
            <a:off x="10199002" y="575749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361F0E4E-792E-4ED5-B523-0CDF22D1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39" y="401176"/>
            <a:ext cx="2492658" cy="2270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81EC289-F116-4874-9CA2-ADA83843C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453" y="318544"/>
            <a:ext cx="1914602" cy="221259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E5B217-9833-45CB-AE89-BB45124D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421" y="217945"/>
            <a:ext cx="2230864" cy="223086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8A14904-4F26-41E1-A65C-370F404D5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0" y="3562502"/>
            <a:ext cx="3189548" cy="222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8D9AB16-05CB-46C7-9B21-5EA57842B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939" y="3641595"/>
            <a:ext cx="3629720" cy="20395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01B0286-9D29-4EB7-94EF-6014A6B20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9987" y="3518486"/>
            <a:ext cx="1933733" cy="227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8D690499-9873-46B9-B481-77D556C8CACF}"/>
              </a:ext>
            </a:extLst>
          </p:cNvPr>
          <p:cNvCxnSpPr>
            <a:cxnSpLocks/>
          </p:cNvCxnSpPr>
          <p:nvPr/>
        </p:nvCxnSpPr>
        <p:spPr>
          <a:xfrm flipH="1">
            <a:off x="2178316" y="262959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772B97D0-7628-44A9-B2B1-B1F608DBF9AE}"/>
              </a:ext>
            </a:extLst>
          </p:cNvPr>
          <p:cNvCxnSpPr>
            <a:cxnSpLocks/>
          </p:cNvCxnSpPr>
          <p:nvPr/>
        </p:nvCxnSpPr>
        <p:spPr>
          <a:xfrm flipH="1">
            <a:off x="6071107" y="2681556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F253E48-88A4-4D57-83C0-5B588A038A7B}"/>
              </a:ext>
            </a:extLst>
          </p:cNvPr>
          <p:cNvCxnSpPr>
            <a:cxnSpLocks/>
          </p:cNvCxnSpPr>
          <p:nvPr/>
        </p:nvCxnSpPr>
        <p:spPr>
          <a:xfrm flipH="1">
            <a:off x="6720491" y="262959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19C41AE-654F-4972-8F0F-F7A0887BC6FA}"/>
              </a:ext>
            </a:extLst>
          </p:cNvPr>
          <p:cNvCxnSpPr>
            <a:cxnSpLocks/>
          </p:cNvCxnSpPr>
          <p:nvPr/>
        </p:nvCxnSpPr>
        <p:spPr>
          <a:xfrm flipH="1">
            <a:off x="10895077" y="257460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134D73D-C8F1-4C5E-966D-A42669442061}"/>
              </a:ext>
            </a:extLst>
          </p:cNvPr>
          <p:cNvCxnSpPr>
            <a:cxnSpLocks/>
          </p:cNvCxnSpPr>
          <p:nvPr/>
        </p:nvCxnSpPr>
        <p:spPr>
          <a:xfrm flipH="1">
            <a:off x="2101060" y="583157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0B589EB-F3CD-44A0-AE66-A040CB2A4CD7}"/>
              </a:ext>
            </a:extLst>
          </p:cNvPr>
          <p:cNvCxnSpPr>
            <a:cxnSpLocks/>
          </p:cNvCxnSpPr>
          <p:nvPr/>
        </p:nvCxnSpPr>
        <p:spPr>
          <a:xfrm flipH="1">
            <a:off x="2704103" y="580632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B247FD8-0102-49BA-93A8-5C005AD52BF3}"/>
              </a:ext>
            </a:extLst>
          </p:cNvPr>
          <p:cNvCxnSpPr>
            <a:cxnSpLocks/>
          </p:cNvCxnSpPr>
          <p:nvPr/>
        </p:nvCxnSpPr>
        <p:spPr>
          <a:xfrm flipH="1">
            <a:off x="6117472" y="5773897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6919CA6-7537-49CB-96DF-8BDB7AB2E9ED}"/>
              </a:ext>
            </a:extLst>
          </p:cNvPr>
          <p:cNvCxnSpPr>
            <a:cxnSpLocks/>
          </p:cNvCxnSpPr>
          <p:nvPr/>
        </p:nvCxnSpPr>
        <p:spPr>
          <a:xfrm flipH="1">
            <a:off x="6670727" y="583958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6FC9FFA4-42B1-41A4-8280-2D7C671C3635}"/>
              </a:ext>
            </a:extLst>
          </p:cNvPr>
          <p:cNvCxnSpPr>
            <a:cxnSpLocks/>
          </p:cNvCxnSpPr>
          <p:nvPr/>
        </p:nvCxnSpPr>
        <p:spPr>
          <a:xfrm flipH="1">
            <a:off x="10687139" y="58231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6B01F8F3-3E60-4DC4-9DCA-2E689D91E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562" y="158683"/>
            <a:ext cx="1346080" cy="1395629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38A722B-41FA-4500-87D9-49F044AE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6" y="158682"/>
            <a:ext cx="1529945" cy="152994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2A33EA0-636D-4D97-8AE5-A2242EE8A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565" y="129150"/>
            <a:ext cx="1339346" cy="152994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F9177E2-A836-432C-8943-DCC0561FB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449" y="76091"/>
            <a:ext cx="1133711" cy="152358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BFA7052-84C5-458B-8422-1BF31D9E1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91" y="119275"/>
            <a:ext cx="1435037" cy="143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4B4725DB-1D19-4946-9F2C-6121E46DA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505" y="129150"/>
            <a:ext cx="2437737" cy="152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101E427-F66E-413B-93BF-EC971F58A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365" y="2387916"/>
            <a:ext cx="1561188" cy="122567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4B3F4C1-B72F-4DAD-873F-C8E3B0388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545" y="2336565"/>
            <a:ext cx="2232237" cy="144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35D604DD-DC7E-46EA-AA5B-4037791666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325" y="2509430"/>
            <a:ext cx="1883050" cy="124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7F57E6C9-3B23-4D7A-8BF2-F2DA997A6B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8299" y="2181612"/>
            <a:ext cx="1610793" cy="173965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F0FBE7B-7F26-4A39-8CC6-FE2E64E41A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9839" y="2291908"/>
            <a:ext cx="2116569" cy="162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343CF8A-F34E-4CB2-A14A-5EACC2C947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5990" y="2358900"/>
            <a:ext cx="1883049" cy="149456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41058A4B-BFE7-437F-8A79-0E4366BF2D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8795" y="4651259"/>
            <a:ext cx="1432710" cy="130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F632E08C-0169-4DC5-BF07-C75FD9BBF6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39668" y="4548076"/>
            <a:ext cx="1048238" cy="121138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0E9AE0A-87F0-4F0E-91C3-E3468F58F2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2067" y="4606947"/>
            <a:ext cx="1475956" cy="147595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F5EDD49B-400F-4D36-BE13-9E4B27E516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4430" y="4539960"/>
            <a:ext cx="2207915" cy="154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6FE24450-A9E6-423E-9684-606957B051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77848" y="4728484"/>
            <a:ext cx="2194110" cy="1232881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4AC3455D-8783-484A-A4D1-FE2E5BE48D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78498" y="4571068"/>
            <a:ext cx="1252326" cy="147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50479" y="522514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  <a:r>
              <a:rPr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&lt;-</a:t>
            </a:r>
            <a:r>
              <a:rPr kumimoji="1" lang="en-US" altLang="ja-JP" sz="5400" b="1" kern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eous</a:t>
            </a: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163" y="680483"/>
            <a:ext cx="4109032" cy="5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045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heroes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outrageous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3881120" y="1621393"/>
            <a:ext cx="32816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received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courteously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medals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3911600" y="3167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action</a:t>
            </a:r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outrageous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heroes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received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their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medals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courteously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03" y="371042"/>
            <a:ext cx="7603313" cy="6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198" y="4772384"/>
            <a:ext cx="9113323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2CBBDD-1D82-430E-BCA4-C9C223799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0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820BFC-FA8A-4746-9D88-E9F9BF4E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996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98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38198" y="4772384"/>
            <a:ext cx="9113323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“What gorgeous flowers!”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exclaimed.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2CBBDD-1D82-430E-BCA4-C9C223799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0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820BFC-FA8A-4746-9D88-E9F9BF4E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996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38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805544" y="2871982"/>
            <a:ext cx="424542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800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9DC98A-A7F6-4853-8265-0E15E880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8" b="2101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E0C96B-3F50-4967-8DD5-5068D14FA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" r="10514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904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Let’s review.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805544" y="2871982"/>
            <a:ext cx="424542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4800" dirty="0"/>
              <a:t>The smell of rotten eggs is nauseous.</a:t>
            </a: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9DC98A-A7F6-4853-8265-0E15E880F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8" b="2101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DE0C96B-3F50-4967-8DD5-5068D14FA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" r="10514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235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D0796C-0880-4D78-9AB2-955F4537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15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453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000" b="1" dirty="0">
                <a:latin typeface="+mj-lt"/>
                <a:ea typeface="+mj-ea"/>
                <a:cs typeface="+mj-cs"/>
              </a:rPr>
              <a:t>Do you think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000" b="1" dirty="0">
                <a:latin typeface="+mj-lt"/>
                <a:ea typeface="+mj-ea"/>
                <a:cs typeface="+mj-cs"/>
              </a:rPr>
              <a:t>it is an outrageous idea?</a:t>
            </a: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D0796C-0880-4D78-9AB2-955F4537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15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4557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742950" indent="-74295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  <a:p>
            <a:pPr marL="742950" indent="-74295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Complete Sentence Wall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360680" y="612844"/>
            <a:ext cx="1147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infect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relig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ser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obv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dub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538975" y="623302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Point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7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3373120" y="2039967"/>
            <a:ext cx="577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hideous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A694FD-8C8E-4D23-A565-3DCA1076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35" y="414428"/>
            <a:ext cx="223132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3373120" y="2039967"/>
            <a:ext cx="577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hideous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gorgeous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A694FD-8C8E-4D23-A565-3DCA1076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35" y="414428"/>
            <a:ext cx="2231329" cy="23105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2BC0B4-D7ED-43E7-B60E-D95C111B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94" y="4097449"/>
            <a:ext cx="222523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3373120" y="2039967"/>
            <a:ext cx="577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hid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gorg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A694FD-8C8E-4D23-A565-3DCA1076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35" y="414428"/>
            <a:ext cx="2231329" cy="231058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2BC0B4-D7ED-43E7-B60E-D95C111B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294" y="4097449"/>
            <a:ext cx="222523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1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44463" y="2512828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hid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gorg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  pit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67140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gas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right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    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outrag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eous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4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696BCD1-41A8-46B5-A7C9-DCE1856B6A43}"/>
              </a:ext>
            </a:extLst>
          </p:cNvPr>
          <p:cNvCxnSpPr>
            <a:cxnSpLocks/>
          </p:cNvCxnSpPr>
          <p:nvPr/>
        </p:nvCxnSpPr>
        <p:spPr>
          <a:xfrm flipH="1">
            <a:off x="1596576" y="251282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14CEA46-D9EB-4235-A08D-E6ED37CA3E91}"/>
              </a:ext>
            </a:extLst>
          </p:cNvPr>
          <p:cNvCxnSpPr>
            <a:cxnSpLocks/>
          </p:cNvCxnSpPr>
          <p:nvPr/>
        </p:nvCxnSpPr>
        <p:spPr>
          <a:xfrm flipH="1">
            <a:off x="9230761" y="5613349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53CA01-EDCC-4152-883C-0471489EB70C}"/>
              </a:ext>
            </a:extLst>
          </p:cNvPr>
          <p:cNvCxnSpPr>
            <a:cxnSpLocks/>
          </p:cNvCxnSpPr>
          <p:nvPr/>
        </p:nvCxnSpPr>
        <p:spPr>
          <a:xfrm flipH="1">
            <a:off x="1974166" y="247497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9A997A4-D985-466F-8FB4-2007DD5DD0AD}"/>
              </a:ext>
            </a:extLst>
          </p:cNvPr>
          <p:cNvCxnSpPr>
            <a:cxnSpLocks/>
          </p:cNvCxnSpPr>
          <p:nvPr/>
        </p:nvCxnSpPr>
        <p:spPr>
          <a:xfrm flipH="1">
            <a:off x="5317579" y="245883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D8DF9EC-A673-4FD7-8E4F-220DE13D2A5F}"/>
              </a:ext>
            </a:extLst>
          </p:cNvPr>
          <p:cNvCxnSpPr>
            <a:cxnSpLocks/>
          </p:cNvCxnSpPr>
          <p:nvPr/>
        </p:nvCxnSpPr>
        <p:spPr>
          <a:xfrm flipH="1">
            <a:off x="9616967" y="245883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FDF7878-655B-40DC-821A-1A8C88AD4823}"/>
              </a:ext>
            </a:extLst>
          </p:cNvPr>
          <p:cNvCxnSpPr>
            <a:cxnSpLocks/>
          </p:cNvCxnSpPr>
          <p:nvPr/>
        </p:nvCxnSpPr>
        <p:spPr>
          <a:xfrm flipH="1">
            <a:off x="1564680" y="5573088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70DEE8E-CAF3-4E42-BB7C-BBD4E7E1C469}"/>
              </a:ext>
            </a:extLst>
          </p:cNvPr>
          <p:cNvCxnSpPr>
            <a:cxnSpLocks/>
          </p:cNvCxnSpPr>
          <p:nvPr/>
        </p:nvCxnSpPr>
        <p:spPr>
          <a:xfrm flipH="1">
            <a:off x="1871792" y="5640244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FFD0645-C0CF-48FC-8AFE-719F2711EB2A}"/>
              </a:ext>
            </a:extLst>
          </p:cNvPr>
          <p:cNvCxnSpPr>
            <a:cxnSpLocks/>
          </p:cNvCxnSpPr>
          <p:nvPr/>
        </p:nvCxnSpPr>
        <p:spPr>
          <a:xfrm flipH="1">
            <a:off x="5821487" y="5589683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B1135FA-5526-42F8-AD86-6F909CB2922E}"/>
              </a:ext>
            </a:extLst>
          </p:cNvPr>
          <p:cNvCxnSpPr>
            <a:cxnSpLocks/>
          </p:cNvCxnSpPr>
          <p:nvPr/>
        </p:nvCxnSpPr>
        <p:spPr>
          <a:xfrm flipH="1">
            <a:off x="9894590" y="5624360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FE65384-E64B-4949-BFDD-4003528F2BC9}"/>
              </a:ext>
            </a:extLst>
          </p:cNvPr>
          <p:cNvCxnSpPr>
            <a:cxnSpLocks/>
          </p:cNvCxnSpPr>
          <p:nvPr/>
        </p:nvCxnSpPr>
        <p:spPr>
          <a:xfrm flipH="1">
            <a:off x="9935855" y="2527865"/>
            <a:ext cx="318888" cy="823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0845BD53-450E-4A7E-B3DB-E0B74AD3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30" y="273315"/>
            <a:ext cx="2229248" cy="23113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343B37A-9259-4D86-BDE7-344581EE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43" y="276133"/>
            <a:ext cx="2220487" cy="22204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C33B1CD-551C-489E-9A5D-DB3DD9CE0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071" y="273315"/>
            <a:ext cx="1819849" cy="207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6295038-28E7-4FBA-8999-E35B01EB5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1" y="3564168"/>
            <a:ext cx="1447310" cy="194502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A71E2BF-54B8-492E-BE6B-471F4FC2B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855" y="3633759"/>
            <a:ext cx="1968424" cy="196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B54D369-84DE-4D86-BFB6-10067E14B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957" y="3583404"/>
            <a:ext cx="3149478" cy="196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167</Words>
  <Application>Microsoft Office PowerPoint</Application>
  <PresentationFormat>ワイド画面</PresentationFormat>
  <Paragraphs>95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425</cp:revision>
  <cp:lastPrinted>2021-12-13T21:50:59Z</cp:lastPrinted>
  <dcterms:created xsi:type="dcterms:W3CDTF">2020-09-21T09:21:49Z</dcterms:created>
  <dcterms:modified xsi:type="dcterms:W3CDTF">2023-07-25T07:06:20Z</dcterms:modified>
</cp:coreProperties>
</file>