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1119" r:id="rId3"/>
    <p:sldId id="1314" r:id="rId4"/>
    <p:sldId id="1326" r:id="rId5"/>
    <p:sldId id="1197" r:id="rId6"/>
    <p:sldId id="1316" r:id="rId7"/>
    <p:sldId id="1095" r:id="rId8"/>
    <p:sldId id="975" r:id="rId9"/>
    <p:sldId id="976" r:id="rId10"/>
    <p:sldId id="977" r:id="rId11"/>
    <p:sldId id="1148" r:id="rId12"/>
    <p:sldId id="1038" r:id="rId13"/>
    <p:sldId id="1327" r:id="rId14"/>
    <p:sldId id="1166" r:id="rId15"/>
    <p:sldId id="945" r:id="rId16"/>
    <p:sldId id="1321" r:id="rId17"/>
    <p:sldId id="1325" r:id="rId18"/>
    <p:sldId id="1320" r:id="rId19"/>
    <p:sldId id="1324" r:id="rId20"/>
    <p:sldId id="1319" r:id="rId21"/>
    <p:sldId id="1323" r:id="rId22"/>
    <p:sldId id="328" r:id="rId2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3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4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72591" cy="498784"/>
          </a:xfrm>
          <a:prstGeom prst="rect">
            <a:avLst/>
          </a:prstGeom>
        </p:spPr>
        <p:txBody>
          <a:bodyPr vert="horz" lIns="90954" tIns="45474" rIns="90954" bIns="454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3"/>
            <a:ext cx="2972590" cy="498784"/>
          </a:xfrm>
          <a:prstGeom prst="rect">
            <a:avLst/>
          </a:prstGeom>
        </p:spPr>
        <p:txBody>
          <a:bodyPr vert="horz" lIns="90954" tIns="45474" rIns="90954" bIns="45474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4" tIns="45474" rIns="90954" bIns="454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54" tIns="45474" rIns="90954" bIns="4547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6904"/>
            <a:ext cx="2972591" cy="498784"/>
          </a:xfrm>
          <a:prstGeom prst="rect">
            <a:avLst/>
          </a:prstGeom>
        </p:spPr>
        <p:txBody>
          <a:bodyPr vert="horz" lIns="90954" tIns="45474" rIns="90954" bIns="454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54" tIns="45474" rIns="90954" bIns="45474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121920" y="2635261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auda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auspi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offi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3157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vora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preco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subcons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6D3904B-D269-4F06-89E4-A78CA32DB6D2}"/>
              </a:ext>
            </a:extLst>
          </p:cNvPr>
          <p:cNvCxnSpPr>
            <a:cxnSpLocks/>
          </p:cNvCxnSpPr>
          <p:nvPr/>
        </p:nvCxnSpPr>
        <p:spPr>
          <a:xfrm flipH="1">
            <a:off x="1658813" y="26352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C6E390B-16F6-46CB-A02D-8FDB3976037B}"/>
              </a:ext>
            </a:extLst>
          </p:cNvPr>
          <p:cNvCxnSpPr>
            <a:cxnSpLocks/>
          </p:cNvCxnSpPr>
          <p:nvPr/>
        </p:nvCxnSpPr>
        <p:spPr>
          <a:xfrm flipH="1">
            <a:off x="1128032" y="57512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66DCD41-E207-4D02-98EE-92B262E01CCE}"/>
              </a:ext>
            </a:extLst>
          </p:cNvPr>
          <p:cNvCxnSpPr>
            <a:cxnSpLocks/>
          </p:cNvCxnSpPr>
          <p:nvPr/>
        </p:nvCxnSpPr>
        <p:spPr>
          <a:xfrm flipH="1">
            <a:off x="1018922" y="257758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34239C3-2D01-443C-B3D6-07895427ADB3}"/>
              </a:ext>
            </a:extLst>
          </p:cNvPr>
          <p:cNvCxnSpPr>
            <a:cxnSpLocks/>
          </p:cNvCxnSpPr>
          <p:nvPr/>
        </p:nvCxnSpPr>
        <p:spPr>
          <a:xfrm flipH="1">
            <a:off x="9409575" y="260576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2F1AB36-2B72-4311-AB5E-8F57381CB62F}"/>
              </a:ext>
            </a:extLst>
          </p:cNvPr>
          <p:cNvCxnSpPr>
            <a:cxnSpLocks/>
          </p:cNvCxnSpPr>
          <p:nvPr/>
        </p:nvCxnSpPr>
        <p:spPr>
          <a:xfrm flipH="1">
            <a:off x="5204777" y="257758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FC75D19-CD3B-4655-BBDF-48B449291619}"/>
              </a:ext>
            </a:extLst>
          </p:cNvPr>
          <p:cNvCxnSpPr>
            <a:cxnSpLocks/>
          </p:cNvCxnSpPr>
          <p:nvPr/>
        </p:nvCxnSpPr>
        <p:spPr>
          <a:xfrm flipH="1">
            <a:off x="5672707" y="263191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18ED7DE-E9E2-40A7-9015-5C986B19ED30}"/>
              </a:ext>
            </a:extLst>
          </p:cNvPr>
          <p:cNvCxnSpPr>
            <a:cxnSpLocks/>
          </p:cNvCxnSpPr>
          <p:nvPr/>
        </p:nvCxnSpPr>
        <p:spPr>
          <a:xfrm flipH="1">
            <a:off x="9751735" y="257758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D90C997-6EF8-4A80-8EF2-B3024CE9F0C4}"/>
              </a:ext>
            </a:extLst>
          </p:cNvPr>
          <p:cNvCxnSpPr>
            <a:cxnSpLocks/>
          </p:cNvCxnSpPr>
          <p:nvPr/>
        </p:nvCxnSpPr>
        <p:spPr>
          <a:xfrm flipH="1">
            <a:off x="1633456" y="57512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9A0D65D-B9EE-4A27-B920-00C37D8D009E}"/>
              </a:ext>
            </a:extLst>
          </p:cNvPr>
          <p:cNvCxnSpPr>
            <a:cxnSpLocks/>
          </p:cNvCxnSpPr>
          <p:nvPr/>
        </p:nvCxnSpPr>
        <p:spPr>
          <a:xfrm flipH="1">
            <a:off x="5034453" y="571622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48B76C5-BF9D-47F5-9100-44EB82248C1A}"/>
              </a:ext>
            </a:extLst>
          </p:cNvPr>
          <p:cNvCxnSpPr>
            <a:cxnSpLocks/>
          </p:cNvCxnSpPr>
          <p:nvPr/>
        </p:nvCxnSpPr>
        <p:spPr>
          <a:xfrm flipH="1">
            <a:off x="5653844" y="571622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20DA1F5-CC7B-4190-A862-0AF255C126EE}"/>
              </a:ext>
            </a:extLst>
          </p:cNvPr>
          <p:cNvCxnSpPr>
            <a:cxnSpLocks/>
          </p:cNvCxnSpPr>
          <p:nvPr/>
        </p:nvCxnSpPr>
        <p:spPr>
          <a:xfrm flipH="1">
            <a:off x="9214285" y="571622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7E468B1-62EB-4ACE-886A-2FCF2D9F9DF4}"/>
              </a:ext>
            </a:extLst>
          </p:cNvPr>
          <p:cNvCxnSpPr>
            <a:cxnSpLocks/>
          </p:cNvCxnSpPr>
          <p:nvPr/>
        </p:nvCxnSpPr>
        <p:spPr>
          <a:xfrm flipH="1">
            <a:off x="10149493" y="57512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C50FE71-1E66-4069-82CD-E8071A06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36" y="227112"/>
            <a:ext cx="3230128" cy="218085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DF8E77E-5F7B-4AA0-89AF-075B38615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81" y="228282"/>
            <a:ext cx="2180851" cy="21808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6D7F62-ABCE-466D-8A20-52196FF90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575" y="246754"/>
            <a:ext cx="1466457" cy="234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AC7D7C-1ED0-4EF4-9ECF-04F6DA973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10" y="3682718"/>
            <a:ext cx="1828338" cy="19108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1467FB6-0F5D-4B39-B5F9-5142E44E2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706" y="3457980"/>
            <a:ext cx="296227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BA4EE5-AD52-46B5-8E90-1F33B3BC7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234" y="3622914"/>
            <a:ext cx="1818778" cy="20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A0E4270-8E77-48B7-8FAD-5A6F55E8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158682"/>
            <a:ext cx="1123593" cy="14284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980621-653F-443A-9BF4-083B12DEC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79" y="135874"/>
            <a:ext cx="1259358" cy="12675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F75263A-C9A0-4165-AC2F-54F52A64A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979" y="42834"/>
            <a:ext cx="1519072" cy="13125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0A6E6F7-3B8E-4944-BEA8-A1A77D7E0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73" y="482708"/>
            <a:ext cx="1872939" cy="7803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12BD56-F4EC-4254-9BA0-C98BE1A3B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3866" y="123541"/>
            <a:ext cx="1343428" cy="14407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5FAC21-EA2A-47CB-BB03-05B3BE50D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89" y="123541"/>
            <a:ext cx="1022438" cy="15214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D63CAE3-88A6-4F69-9C0C-694CC124D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765" y="2198549"/>
            <a:ext cx="1460580" cy="14745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39957AF-6096-4D68-AAF0-866E4CC8D4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44" y="2311613"/>
            <a:ext cx="2155440" cy="12137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3FE1FF-B72E-4D8F-987B-D03DAAB1BC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2573" y="2393541"/>
            <a:ext cx="1460580" cy="113185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561FEEC-6D64-4A1C-9788-00015B4120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7381" y="2192786"/>
            <a:ext cx="1479648" cy="181938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581D0F9-9295-458F-989A-45604AB49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456" y="2285044"/>
            <a:ext cx="1605904" cy="13015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8E965DA-EC4A-4384-A7D2-052197FE1A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9223" y="2311613"/>
            <a:ext cx="1345636" cy="137409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7A67C8B-4EBF-45E5-8F0D-4815974BFE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4838" y="4776029"/>
            <a:ext cx="1932309" cy="13052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DBA46EA-C500-46F9-82EB-4B5EFB63A3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2573" y="4530328"/>
            <a:ext cx="1567747" cy="15721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4EA5356-8CDB-476D-982B-E4247521B5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091" y="4513763"/>
            <a:ext cx="1089118" cy="174712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2ECE96E-2E4A-417C-B257-FB3FCFFCC6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19889" y="4586363"/>
            <a:ext cx="1394970" cy="146006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84976DE-1566-4818-B1A8-C870E7953C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4124" y="4642028"/>
            <a:ext cx="1938781" cy="14600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482C8C9-43CE-4E42-9EA9-68B6C6724F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70951" y="4615222"/>
            <a:ext cx="1311269" cy="15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50479" y="522514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cious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AF59E8-ED7D-7DA3-A7A2-2EC1E6F17CEE}"/>
              </a:ext>
            </a:extLst>
          </p:cNvPr>
          <p:cNvSpPr txBox="1"/>
          <p:nvPr/>
        </p:nvSpPr>
        <p:spPr>
          <a:xfrm>
            <a:off x="447040" y="538480"/>
            <a:ext cx="1129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omic Sans MS" panose="030F0702030302020204" pitchFamily="66" charset="0"/>
                <a:cs typeface="Aharoni" panose="02010803020104030203" pitchFamily="2" charset="-79"/>
              </a:rPr>
              <a:t>S e m </a:t>
            </a:r>
            <a:r>
              <a:rPr kumimoji="1" lang="en-US" altLang="ja-JP" sz="4800" b="1" dirty="0" err="1">
                <a:latin typeface="Comic Sans MS" panose="030F0702030302020204" pitchFamily="66" charset="0"/>
                <a:cs typeface="Aharoni" panose="02010803020104030203" pitchFamily="2" charset="-79"/>
              </a:rPr>
              <a:t>i</a:t>
            </a:r>
            <a:r>
              <a:rPr kumimoji="1" lang="en-US" altLang="ja-JP" sz="4800" b="1" dirty="0">
                <a:latin typeface="Comic Sans MS" panose="030F0702030302020204" pitchFamily="66" charset="0"/>
                <a:cs typeface="Aharoni" panose="02010803020104030203" pitchFamily="2" charset="-79"/>
              </a:rPr>
              <a:t> – p r e c </a:t>
            </a:r>
            <a:r>
              <a:rPr kumimoji="1" lang="en-US" altLang="ja-JP" sz="4800" b="1" dirty="0" err="1">
                <a:latin typeface="Comic Sans MS" panose="030F0702030302020204" pitchFamily="66" charset="0"/>
                <a:cs typeface="Aharoni" panose="02010803020104030203" pitchFamily="2" charset="-79"/>
              </a:rPr>
              <a:t>i</a:t>
            </a:r>
            <a:r>
              <a:rPr kumimoji="1" lang="en-US" altLang="ja-JP" sz="4800" b="1" dirty="0">
                <a:latin typeface="Comic Sans MS" panose="030F0702030302020204" pitchFamily="66" charset="0"/>
                <a:cs typeface="Aharoni" panose="02010803020104030203" pitchFamily="2" charset="-79"/>
              </a:rPr>
              <a:t> o u s</a:t>
            </a:r>
            <a:endParaRPr kumimoji="1" lang="ja-JP" altLang="en-US" sz="4800" b="1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45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soup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spiced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pumpkin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81120" y="1621393"/>
            <a:ext cx="32816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tasted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/ delicious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911600" y="31673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(linking)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spiced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pumpkin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soup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tasted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3" y="371042"/>
            <a:ext cx="7603313" cy="6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380407" y="743447"/>
            <a:ext cx="4808544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Fred.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8DA646-EB73-4EE8-80AD-93D2E3A26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935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380407" y="743447"/>
            <a:ext cx="4808544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“What an atrocious song!” exclaimed Fred.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8DA646-EB73-4EE8-80AD-93D2E3A26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935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8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7F43B6-9081-424C-A4B4-3186E0A2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2" r="79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86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000" b="1">
                <a:latin typeface="+mj-lt"/>
                <a:ea typeface="+mj-ea"/>
                <a:cs typeface="+mj-cs"/>
              </a:rPr>
              <a:t>The fierce pack of wolves howled ferociously.</a:t>
            </a:r>
            <a:endParaRPr kumimoji="1" lang="en-US" altLang="ja-JP" sz="5000" b="1">
              <a:latin typeface="+mj-lt"/>
              <a:ea typeface="+mj-ea"/>
              <a:cs typeface="+mj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7F43B6-9081-424C-A4B4-3186E0A2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2" r="79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904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Let’s identify this sound.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B1A0D7-C180-4A8D-89D4-4FDC5FA55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0" b="1378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155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200" b="1">
                <a:latin typeface="+mj-lt"/>
                <a:ea typeface="+mj-ea"/>
                <a:cs typeface="+mj-cs"/>
              </a:rPr>
              <a:t>Her silver locket was decorated with semi-precious stones.</a:t>
            </a:r>
            <a:endParaRPr kumimoji="1" lang="en-US" altLang="ja-JP" sz="4200" b="1"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B1A0D7-C180-4A8D-89D4-4FDC5FA55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0" b="1378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453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6400" y="239876"/>
            <a:ext cx="114706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essen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ial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expre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ial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ef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obno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5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6400" y="239876"/>
            <a:ext cx="114706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essen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ial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expre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ion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ial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ef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obno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Point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3210560" y="2405727"/>
            <a:ext cx="577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suspi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ambi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1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44463" y="2512828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cons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vi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6714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uncons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semi-pre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suspi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ly   </a:t>
            </a:r>
            <a:endParaRPr kumimoji="1" lang="ja-JP" altLang="en-US" sz="4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696BCD1-41A8-46B5-A7C9-DCE1856B6A43}"/>
              </a:ext>
            </a:extLst>
          </p:cNvPr>
          <p:cNvCxnSpPr>
            <a:cxnSpLocks/>
          </p:cNvCxnSpPr>
          <p:nvPr/>
        </p:nvCxnSpPr>
        <p:spPr>
          <a:xfrm flipH="1">
            <a:off x="1175436" y="254303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4CEA46-D9EB-4235-A08D-E6ED37CA3E91}"/>
              </a:ext>
            </a:extLst>
          </p:cNvPr>
          <p:cNvCxnSpPr>
            <a:cxnSpLocks/>
          </p:cNvCxnSpPr>
          <p:nvPr/>
        </p:nvCxnSpPr>
        <p:spPr>
          <a:xfrm flipH="1">
            <a:off x="9230761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D8E3022-5311-4C26-BAFD-85737B4CFA2D}"/>
              </a:ext>
            </a:extLst>
          </p:cNvPr>
          <p:cNvCxnSpPr>
            <a:cxnSpLocks/>
          </p:cNvCxnSpPr>
          <p:nvPr/>
        </p:nvCxnSpPr>
        <p:spPr>
          <a:xfrm flipH="1">
            <a:off x="5252912" y="560324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853CA01-EDCC-4152-883C-0471489EB70C}"/>
              </a:ext>
            </a:extLst>
          </p:cNvPr>
          <p:cNvCxnSpPr>
            <a:cxnSpLocks/>
          </p:cNvCxnSpPr>
          <p:nvPr/>
        </p:nvCxnSpPr>
        <p:spPr>
          <a:xfrm flipH="1">
            <a:off x="2797919" y="249038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9A997A4-D985-466F-8FB4-2007DD5DD0AD}"/>
              </a:ext>
            </a:extLst>
          </p:cNvPr>
          <p:cNvCxnSpPr>
            <a:cxnSpLocks/>
          </p:cNvCxnSpPr>
          <p:nvPr/>
        </p:nvCxnSpPr>
        <p:spPr>
          <a:xfrm flipH="1">
            <a:off x="5407482" y="249038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D8DF9EC-A673-4FD7-8E4F-220DE13D2A5F}"/>
              </a:ext>
            </a:extLst>
          </p:cNvPr>
          <p:cNvCxnSpPr>
            <a:cxnSpLocks/>
          </p:cNvCxnSpPr>
          <p:nvPr/>
        </p:nvCxnSpPr>
        <p:spPr>
          <a:xfrm flipH="1">
            <a:off x="9038583" y="249763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FDF7878-655B-40DC-821A-1A8C88AD4823}"/>
              </a:ext>
            </a:extLst>
          </p:cNvPr>
          <p:cNvCxnSpPr>
            <a:cxnSpLocks/>
          </p:cNvCxnSpPr>
          <p:nvPr/>
        </p:nvCxnSpPr>
        <p:spPr>
          <a:xfrm flipH="1">
            <a:off x="859257" y="562789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70DEE8E-CAF3-4E42-BB7C-BBD4E7E1C469}"/>
              </a:ext>
            </a:extLst>
          </p:cNvPr>
          <p:cNvCxnSpPr>
            <a:cxnSpLocks/>
          </p:cNvCxnSpPr>
          <p:nvPr/>
        </p:nvCxnSpPr>
        <p:spPr>
          <a:xfrm flipH="1">
            <a:off x="1814722" y="565120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FFD0645-C0CF-48FC-8AFE-719F2711EB2A}"/>
              </a:ext>
            </a:extLst>
          </p:cNvPr>
          <p:cNvCxnSpPr>
            <a:cxnSpLocks/>
          </p:cNvCxnSpPr>
          <p:nvPr/>
        </p:nvCxnSpPr>
        <p:spPr>
          <a:xfrm flipH="1">
            <a:off x="5036051" y="560324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B1135FA-5526-42F8-AD86-6F909CB2922E}"/>
              </a:ext>
            </a:extLst>
          </p:cNvPr>
          <p:cNvCxnSpPr>
            <a:cxnSpLocks/>
          </p:cNvCxnSpPr>
          <p:nvPr/>
        </p:nvCxnSpPr>
        <p:spPr>
          <a:xfrm flipH="1">
            <a:off x="9720808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D6219C3-F8E6-416F-8506-FA1AC1E930B1}"/>
              </a:ext>
            </a:extLst>
          </p:cNvPr>
          <p:cNvCxnSpPr>
            <a:cxnSpLocks/>
          </p:cNvCxnSpPr>
          <p:nvPr/>
        </p:nvCxnSpPr>
        <p:spPr>
          <a:xfrm flipH="1">
            <a:off x="11082663" y="558968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FE65384-E64B-4949-BFDD-4003528F2BC9}"/>
              </a:ext>
            </a:extLst>
          </p:cNvPr>
          <p:cNvCxnSpPr>
            <a:cxnSpLocks/>
          </p:cNvCxnSpPr>
          <p:nvPr/>
        </p:nvCxnSpPr>
        <p:spPr>
          <a:xfrm flipH="1">
            <a:off x="10715965" y="249763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463ACCC-879A-412A-A827-BBDB01CE4502}"/>
              </a:ext>
            </a:extLst>
          </p:cNvPr>
          <p:cNvCxnSpPr>
            <a:cxnSpLocks/>
          </p:cNvCxnSpPr>
          <p:nvPr/>
        </p:nvCxnSpPr>
        <p:spPr>
          <a:xfrm flipH="1">
            <a:off x="6394329" y="558968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0351D0AF-276D-47C2-8821-10D20E14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07" y="292007"/>
            <a:ext cx="1570316" cy="20026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97B343F-9160-4D9D-BA0A-CDAFB6A0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94" y="320379"/>
            <a:ext cx="1873869" cy="188519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5147FD8-68EC-49B5-A6BC-4AF0D3944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930" y="292007"/>
            <a:ext cx="2514621" cy="21677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1A30DEB-9547-4A0D-80FF-C161963D4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62" y="4014010"/>
            <a:ext cx="2783047" cy="11556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BD8B649-9DB8-40B0-829D-14DF1A9F1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866" y="3311137"/>
            <a:ext cx="2101297" cy="22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DFF7115-11DA-40F3-9275-2508B0217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2141" y="3288315"/>
            <a:ext cx="1533850" cy="228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mali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atro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lus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viva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tena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fero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61C62FB-90C6-41FF-8839-9B05AE77631A}"/>
              </a:ext>
            </a:extLst>
          </p:cNvPr>
          <p:cNvCxnSpPr>
            <a:cxnSpLocks/>
          </p:cNvCxnSpPr>
          <p:nvPr/>
        </p:nvCxnSpPr>
        <p:spPr>
          <a:xfrm flipH="1">
            <a:off x="9112637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8C28E7F-10C3-4C02-AF2C-5847E7CAC9C8}"/>
              </a:ext>
            </a:extLst>
          </p:cNvPr>
          <p:cNvCxnSpPr>
            <a:cxnSpLocks/>
          </p:cNvCxnSpPr>
          <p:nvPr/>
        </p:nvCxnSpPr>
        <p:spPr>
          <a:xfrm flipH="1">
            <a:off x="1361540" y="222688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DA38249-9C46-4A0E-B944-2B7C5D989CE9}"/>
              </a:ext>
            </a:extLst>
          </p:cNvPr>
          <p:cNvCxnSpPr>
            <a:cxnSpLocks/>
          </p:cNvCxnSpPr>
          <p:nvPr/>
        </p:nvCxnSpPr>
        <p:spPr>
          <a:xfrm flipH="1">
            <a:off x="9652390" y="218624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8631C8-39DA-4EFB-89BE-8C91B214D839}"/>
              </a:ext>
            </a:extLst>
          </p:cNvPr>
          <p:cNvCxnSpPr>
            <a:cxnSpLocks/>
          </p:cNvCxnSpPr>
          <p:nvPr/>
        </p:nvCxnSpPr>
        <p:spPr>
          <a:xfrm flipH="1">
            <a:off x="904865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355324-326B-4185-B500-9A848310510B}"/>
              </a:ext>
            </a:extLst>
          </p:cNvPr>
          <p:cNvCxnSpPr>
            <a:cxnSpLocks/>
          </p:cNvCxnSpPr>
          <p:nvPr/>
        </p:nvCxnSpPr>
        <p:spPr>
          <a:xfrm flipH="1">
            <a:off x="4879363" y="569788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904ACC4-79AC-48CA-AC7A-ADA3FA408231}"/>
              </a:ext>
            </a:extLst>
          </p:cNvPr>
          <p:cNvCxnSpPr>
            <a:cxnSpLocks/>
          </p:cNvCxnSpPr>
          <p:nvPr/>
        </p:nvCxnSpPr>
        <p:spPr>
          <a:xfrm flipH="1">
            <a:off x="4668168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13CFD53-53FE-430A-9ECC-4225F01B7A61}"/>
              </a:ext>
            </a:extLst>
          </p:cNvPr>
          <p:cNvCxnSpPr>
            <a:cxnSpLocks/>
          </p:cNvCxnSpPr>
          <p:nvPr/>
        </p:nvCxnSpPr>
        <p:spPr>
          <a:xfrm flipH="1">
            <a:off x="1714254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F35953A-280B-45A6-8442-1715EAFF4252}"/>
              </a:ext>
            </a:extLst>
          </p:cNvPr>
          <p:cNvCxnSpPr>
            <a:cxnSpLocks/>
          </p:cNvCxnSpPr>
          <p:nvPr/>
        </p:nvCxnSpPr>
        <p:spPr>
          <a:xfrm flipH="1">
            <a:off x="5531290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ED6127D-4BE7-4593-A0CE-5AFED2733C3B}"/>
              </a:ext>
            </a:extLst>
          </p:cNvPr>
          <p:cNvCxnSpPr>
            <a:cxnSpLocks/>
          </p:cNvCxnSpPr>
          <p:nvPr/>
        </p:nvCxnSpPr>
        <p:spPr>
          <a:xfrm flipH="1">
            <a:off x="1572588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8A35058-A562-4ECC-8BDC-DF3A9A9E138F}"/>
              </a:ext>
            </a:extLst>
          </p:cNvPr>
          <p:cNvCxnSpPr>
            <a:cxnSpLocks/>
          </p:cNvCxnSpPr>
          <p:nvPr/>
        </p:nvCxnSpPr>
        <p:spPr>
          <a:xfrm flipH="1">
            <a:off x="5537522" y="575064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709F0CC-3657-4BD8-828E-4DBE8575E9C6}"/>
              </a:ext>
            </a:extLst>
          </p:cNvPr>
          <p:cNvCxnSpPr>
            <a:cxnSpLocks/>
          </p:cNvCxnSpPr>
          <p:nvPr/>
        </p:nvCxnSpPr>
        <p:spPr>
          <a:xfrm flipH="1">
            <a:off x="9673514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4D62442-5A61-4A43-8933-E95F5C61248B}"/>
              </a:ext>
            </a:extLst>
          </p:cNvPr>
          <p:cNvCxnSpPr>
            <a:cxnSpLocks/>
          </p:cNvCxnSpPr>
          <p:nvPr/>
        </p:nvCxnSpPr>
        <p:spPr>
          <a:xfrm flipH="1">
            <a:off x="11075044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A9EF950-EE74-4459-905F-64DED874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3" y="253220"/>
            <a:ext cx="1914376" cy="19330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52B19ED-6D79-49FC-8938-ABABD0EE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880" y="378671"/>
            <a:ext cx="3039708" cy="170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C107304-5424-4290-BADA-D51E0BE16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988" y="227361"/>
            <a:ext cx="2383500" cy="18475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B7690B2-0BD5-4DC6-9782-1A09DF93B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10" y="3429000"/>
            <a:ext cx="2020254" cy="248272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BA062D7-6D02-45B4-B4CD-E6A7C80EC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136" y="3434018"/>
            <a:ext cx="2449195" cy="19793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9C8821-7740-4B8D-A033-D6C792F5A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638" y="3416725"/>
            <a:ext cx="2020254" cy="20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200</Words>
  <Application>Microsoft Office PowerPoint</Application>
  <PresentationFormat>ワイド画面</PresentationFormat>
  <Paragraphs>87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游ゴシック</vt:lpstr>
      <vt:lpstr>游ゴシック Light</vt:lpstr>
      <vt:lpstr>Arial</vt:lpstr>
      <vt:lpstr>Calibri</vt:lpstr>
      <vt:lpstr>Cavolini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422</cp:revision>
  <cp:lastPrinted>2021-11-29T13:11:37Z</cp:lastPrinted>
  <dcterms:created xsi:type="dcterms:W3CDTF">2020-09-21T09:21:49Z</dcterms:created>
  <dcterms:modified xsi:type="dcterms:W3CDTF">2023-07-25T05:11:52Z</dcterms:modified>
</cp:coreProperties>
</file>