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4" r:id="rId2"/>
    <p:sldId id="283" r:id="rId3"/>
    <p:sldId id="1318" r:id="rId4"/>
    <p:sldId id="1382" r:id="rId5"/>
    <p:sldId id="1381" r:id="rId6"/>
    <p:sldId id="1380" r:id="rId7"/>
    <p:sldId id="1379" r:id="rId8"/>
    <p:sldId id="1378" r:id="rId9"/>
    <p:sldId id="1377" r:id="rId10"/>
    <p:sldId id="1376" r:id="rId11"/>
    <p:sldId id="1375" r:id="rId12"/>
    <p:sldId id="1374" r:id="rId13"/>
    <p:sldId id="1373" r:id="rId14"/>
    <p:sldId id="1372" r:id="rId15"/>
    <p:sldId id="1371" r:id="rId16"/>
    <p:sldId id="1370" r:id="rId17"/>
    <p:sldId id="1369" r:id="rId18"/>
    <p:sldId id="1368" r:id="rId19"/>
    <p:sldId id="1367" r:id="rId20"/>
    <p:sldId id="1366" r:id="rId21"/>
    <p:sldId id="1168" r:id="rId22"/>
    <p:sldId id="1336" r:id="rId23"/>
    <p:sldId id="1347" r:id="rId24"/>
    <p:sldId id="1383" r:id="rId25"/>
    <p:sldId id="1384" r:id="rId26"/>
    <p:sldId id="1386" r:id="rId27"/>
    <p:sldId id="1274" r:id="rId28"/>
    <p:sldId id="1349" r:id="rId29"/>
    <p:sldId id="1387" r:id="rId30"/>
    <p:sldId id="1388" r:id="rId31"/>
    <p:sldId id="1389" r:id="rId32"/>
    <p:sldId id="1390" r:id="rId33"/>
    <p:sldId id="1391" r:id="rId34"/>
    <p:sldId id="1392" r:id="rId35"/>
    <p:sldId id="284" r:id="rId36"/>
    <p:sldId id="1393" r:id="rId37"/>
    <p:sldId id="1395" r:id="rId38"/>
    <p:sldId id="1396" r:id="rId39"/>
    <p:sldId id="1397" r:id="rId40"/>
    <p:sldId id="1398" r:id="rId41"/>
    <p:sldId id="1399" r:id="rId42"/>
    <p:sldId id="1400" r:id="rId43"/>
    <p:sldId id="1401" r:id="rId44"/>
    <p:sldId id="328" r:id="rId4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46A7E3-A289-49B8-84E2-69430647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21" y="2313335"/>
            <a:ext cx="2225233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874A9A-A23F-4F7B-954E-FF235F2A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82" y="2153992"/>
            <a:ext cx="1731414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04A948-1369-4DF7-B726-CCD2A2CC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92" y="3039252"/>
            <a:ext cx="334089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0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F183A7-EB70-4E9A-A76F-821AD861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90" y="2749958"/>
            <a:ext cx="2225233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289CE6-B689-4D9C-878D-1F76C4DA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54" y="3538319"/>
            <a:ext cx="317019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3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574A11-2C1D-4340-A5E9-66C55BEB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27" y="3809987"/>
            <a:ext cx="2743438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insufficient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0319C0-6AB0-4B93-947F-C430685F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406" y="3953817"/>
            <a:ext cx="209720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insufficient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coercion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9061D7-C9FF-4194-8EEF-D31ABD7D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810" y="3837890"/>
            <a:ext cx="168873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insufficient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coercion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inefficient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9F4A60-D2F6-4721-82DE-310DA074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646" y="5210162"/>
            <a:ext cx="2124659" cy="14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insufficient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coercion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inefficient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beneficiary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E82304-52BA-4EF1-87CA-843FAEAB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26" y="3588488"/>
            <a:ext cx="1741579" cy="19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10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sufficient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suspicion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517352" y="168165"/>
            <a:ext cx="56893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conscience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especially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appreciation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insufficient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coercion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inefficient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beneficiary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excruciating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3B297D-D728-4A9D-A51C-0FEB11DD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114" y="3859619"/>
            <a:ext cx="1579560" cy="17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ja-JP" altLang="en-US" sz="5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prepositional</a:t>
            </a:r>
            <a:r>
              <a:rPr lang="ja-JP" altLang="en-US" sz="5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phrases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29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5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98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birds were singing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the old oak tree.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298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birds were singing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old oak tree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139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birds were singing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heavy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kumimoji="1" lang="en-US" altLang="ja-JP" sz="4400" b="1" i="0" u="heavy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kumimoji="1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old oak tree</a:t>
            </a:r>
            <a:r>
              <a:rPr kumimoji="1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kumimoji="1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16CF668-041E-46C8-80AE-87DB0305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19" y="2538907"/>
            <a:ext cx="68281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139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birds were singing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heavy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[</a:t>
            </a:r>
            <a:r>
              <a:rPr kumimoji="1" lang="en-US" altLang="ja-JP" sz="4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5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old oak tree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]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2" y="3098800"/>
            <a:ext cx="4129740" cy="26634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16CF668-041E-46C8-80AE-87DB0305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19" y="2538907"/>
            <a:ext cx="682811" cy="17801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918FD-1190-4721-A19C-3A0F0C495C6D}"/>
              </a:ext>
            </a:extLst>
          </p:cNvPr>
          <p:cNvSpPr txBox="1"/>
          <p:nvPr/>
        </p:nvSpPr>
        <p:spPr>
          <a:xfrm>
            <a:off x="788008" y="4767696"/>
            <a:ext cx="11165840" cy="139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the old oak tree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birds were singing.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5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6366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in the old oak tree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2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10BD81-5484-4362-8876-10402D12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54" y="2246273"/>
            <a:ext cx="335309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77A72-0F1E-4BB5-BDAB-D88986D4C753}"/>
              </a:ext>
            </a:extLst>
          </p:cNvPr>
          <p:cNvSpPr txBox="1"/>
          <p:nvPr/>
        </p:nvSpPr>
        <p:spPr>
          <a:xfrm>
            <a:off x="894080" y="3931920"/>
            <a:ext cx="878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boy in the red coat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handkerchief with blue spots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 tube of toothpaste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plates on the table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55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77A72-0F1E-4BB5-BDAB-D88986D4C753}"/>
              </a:ext>
            </a:extLst>
          </p:cNvPr>
          <p:cNvSpPr txBox="1"/>
          <p:nvPr/>
        </p:nvSpPr>
        <p:spPr>
          <a:xfrm>
            <a:off x="894080" y="3931920"/>
            <a:ext cx="878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boy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red coat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handkerchief with blue spots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 tube of toothpaste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pates on the table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38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77A72-0F1E-4BB5-BDAB-D88986D4C753}"/>
              </a:ext>
            </a:extLst>
          </p:cNvPr>
          <p:cNvSpPr txBox="1"/>
          <p:nvPr/>
        </p:nvSpPr>
        <p:spPr>
          <a:xfrm>
            <a:off x="894079" y="3931920"/>
            <a:ext cx="9185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boy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red coat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handkerchief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blue spots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 tube of toothpaste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pates on the table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429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77A72-0F1E-4BB5-BDAB-D88986D4C753}"/>
              </a:ext>
            </a:extLst>
          </p:cNvPr>
          <p:cNvSpPr txBox="1"/>
          <p:nvPr/>
        </p:nvSpPr>
        <p:spPr>
          <a:xfrm>
            <a:off x="894079" y="3931920"/>
            <a:ext cx="9185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boy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red coat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handkerchief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blue spots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 tube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toothpaste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plates on the table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834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568960" y="594144"/>
            <a:ext cx="11384888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prepositional</a:t>
            </a:r>
            <a:r>
              <a:rPr kumimoji="1" lang="ja-JP" alt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phrases as </a:t>
            </a:r>
            <a:r>
              <a:rPr lang="en-US" altLang="ja-JP" sz="5200" b="1" dirty="0">
                <a:solidFill>
                  <a:srgbClr val="0070C0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Adjectives</a:t>
            </a:r>
            <a:endParaRPr kumimoji="1" lang="en-US" altLang="ja-JP" sz="5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225" y="5313679"/>
            <a:ext cx="1874623" cy="12090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AB8FD-3B8E-4B73-8EC1-4AE5E84310D9}"/>
              </a:ext>
            </a:extLst>
          </p:cNvPr>
          <p:cNvSpPr txBox="1"/>
          <p:nvPr/>
        </p:nvSpPr>
        <p:spPr>
          <a:xfrm>
            <a:off x="238152" y="2782669"/>
            <a:ext cx="1171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birds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oak tree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were singing.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77A72-0F1E-4BB5-BDAB-D88986D4C753}"/>
              </a:ext>
            </a:extLst>
          </p:cNvPr>
          <p:cNvSpPr txBox="1"/>
          <p:nvPr/>
        </p:nvSpPr>
        <p:spPr>
          <a:xfrm>
            <a:off x="894079" y="3931920"/>
            <a:ext cx="9185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boy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red coat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handkerchief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blue spots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 tube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toothpaste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pates 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table</a:t>
            </a:r>
            <a:r>
              <a:rPr lang="en-US" altLang="ja-JP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]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506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Prepositional Phrases as Adjectives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563880" y="1289953"/>
            <a:ext cx="11064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horses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field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were neighing loudly.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horses were neighing loudly?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the ones in the field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89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563880" y="1289953"/>
            <a:ext cx="11064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recently received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box of chocolates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What kind of box did I recently receive?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 bo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x of chocolate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79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563880" y="1289953"/>
            <a:ext cx="11064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Anna is the girl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kaleidoscope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girl is Anna?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the one with the kaleidoscope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48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563880" y="1289953"/>
            <a:ext cx="11064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November is the month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October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month is  November?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the one after October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2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BEACE8-4798-4A7B-868C-BF54EFDB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93" y="2282852"/>
            <a:ext cx="366401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3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665480" y="873393"/>
            <a:ext cx="11064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gave her niece a bottle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perfume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What kind of bottle did she give her niece?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 bottle of perfume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50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8BFF00-DE3C-49D0-8558-3CAC1BD40DD6}"/>
              </a:ext>
            </a:extLst>
          </p:cNvPr>
          <p:cNvSpPr txBox="1"/>
          <p:nvPr/>
        </p:nvSpPr>
        <p:spPr>
          <a:xfrm>
            <a:off x="665480" y="873393"/>
            <a:ext cx="11064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eiderdown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bed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is a family heirloom.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Which eiderdown is a family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heiroom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the one on the bed</a:t>
            </a:r>
            <a:endParaRPr kumimoji="1" lang="ja-JP" altLang="en-US" sz="40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09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BD4D29-1566-4A1A-9444-F8A21CB586C6}"/>
              </a:ext>
            </a:extLst>
          </p:cNvPr>
          <p:cNvSpPr txBox="1"/>
          <p:nvPr/>
        </p:nvSpPr>
        <p:spPr>
          <a:xfrm>
            <a:off x="172720" y="1239718"/>
            <a:ext cx="10871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next to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feisty heifer 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weird smell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fiendish laughter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pretty handkerchief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BAA9DF-F44E-44C9-9B6A-FE051AB3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43" y="195897"/>
            <a:ext cx="1983353" cy="162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646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BD4D29-1566-4A1A-9444-F8A21CB586C6}"/>
              </a:ext>
            </a:extLst>
          </p:cNvPr>
          <p:cNvSpPr txBox="1"/>
          <p:nvPr/>
        </p:nvSpPr>
        <p:spPr>
          <a:xfrm>
            <a:off x="136084" y="538678"/>
            <a:ext cx="11771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my elementary school up the road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his expensive car inside the box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my big clock under the tree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my colorful soccer ball near the park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45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B115BF-A9E5-4F67-82D5-85377D6F3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302" y="2243225"/>
            <a:ext cx="2993395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6FB366-FBA1-4E5F-AFB5-F035C4E1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09" y="2426121"/>
            <a:ext cx="301778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CBE70F-1AEB-481C-A384-6CEF4515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71" y="2490134"/>
            <a:ext cx="2883658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C40CA9-C5C5-4424-B52E-D3E142468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16" y="3122824"/>
            <a:ext cx="221913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7762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ancient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unsocial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sociable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specially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multiracial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efficient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9C4ED-B80B-428B-8D4C-B0F1432F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99" y="2542933"/>
            <a:ext cx="209110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0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920</Words>
  <Application>Microsoft Office PowerPoint</Application>
  <PresentationFormat>ワイド画面</PresentationFormat>
  <Paragraphs>315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401</cp:revision>
  <cp:lastPrinted>2021-06-05T05:49:33Z</cp:lastPrinted>
  <dcterms:created xsi:type="dcterms:W3CDTF">2020-09-21T09:21:49Z</dcterms:created>
  <dcterms:modified xsi:type="dcterms:W3CDTF">2023-07-24T23:25:21Z</dcterms:modified>
</cp:coreProperties>
</file>