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1119" r:id="rId3"/>
    <p:sldId id="1314" r:id="rId4"/>
    <p:sldId id="1316" r:id="rId5"/>
    <p:sldId id="1315" r:id="rId6"/>
    <p:sldId id="1317" r:id="rId7"/>
    <p:sldId id="1318" r:id="rId8"/>
    <p:sldId id="1038" r:id="rId9"/>
    <p:sldId id="1197" r:id="rId10"/>
    <p:sldId id="1194" r:id="rId11"/>
    <p:sldId id="1195" r:id="rId12"/>
    <p:sldId id="1196" r:id="rId13"/>
    <p:sldId id="1095" r:id="rId14"/>
    <p:sldId id="975" r:id="rId15"/>
    <p:sldId id="976" r:id="rId16"/>
    <p:sldId id="977" r:id="rId17"/>
    <p:sldId id="1148" r:id="rId18"/>
    <p:sldId id="1322" r:id="rId19"/>
    <p:sldId id="1166" r:id="rId20"/>
    <p:sldId id="945" r:id="rId21"/>
    <p:sldId id="1181" r:id="rId22"/>
    <p:sldId id="1321" r:id="rId23"/>
    <p:sldId id="1193" r:id="rId24"/>
    <p:sldId id="1320" r:id="rId25"/>
    <p:sldId id="1183" r:id="rId26"/>
    <p:sldId id="1319" r:id="rId27"/>
    <p:sldId id="328" r:id="rId28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74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42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72591" cy="498784"/>
          </a:xfrm>
          <a:prstGeom prst="rect">
            <a:avLst/>
          </a:prstGeom>
        </p:spPr>
        <p:txBody>
          <a:bodyPr vert="horz" lIns="90954" tIns="45474" rIns="90954" bIns="4547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3"/>
            <a:ext cx="2972590" cy="498784"/>
          </a:xfrm>
          <a:prstGeom prst="rect">
            <a:avLst/>
          </a:prstGeom>
        </p:spPr>
        <p:txBody>
          <a:bodyPr vert="horz" lIns="90954" tIns="45474" rIns="90954" bIns="45474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4" tIns="45474" rIns="90954" bIns="4547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54" tIns="45474" rIns="90954" bIns="4547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6904"/>
            <a:ext cx="2972591" cy="498784"/>
          </a:xfrm>
          <a:prstGeom prst="rect">
            <a:avLst/>
          </a:prstGeom>
        </p:spPr>
        <p:txBody>
          <a:bodyPr vert="horz" lIns="90954" tIns="45474" rIns="90954" bIns="4547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54" tIns="45474" rIns="90954" bIns="45474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2.png"/><Relationship Id="rId1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17" Type="http://schemas.openxmlformats.org/officeDocument/2006/relationships/image" Target="../media/image14.png"/><Relationship Id="rId2" Type="http://schemas.openxmlformats.org/officeDocument/2006/relationships/image" Target="../media/image10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6a-19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0F795E-8878-4821-A7C8-653ADA311080}"/>
              </a:ext>
            </a:extLst>
          </p:cNvPr>
          <p:cNvSpPr txBox="1"/>
          <p:nvPr/>
        </p:nvSpPr>
        <p:spPr>
          <a:xfrm>
            <a:off x="731520" y="0"/>
            <a:ext cx="5364480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ta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suspi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nego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benefi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Egyp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musi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</a:p>
          <a:p>
            <a:endParaRPr lang="en-US" altLang="ja-JP" dirty="0"/>
          </a:p>
          <a:p>
            <a:r>
              <a:rPr kumimoji="1" lang="en-US" altLang="ja-JP" dirty="0"/>
              <a:t>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794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0F795E-8878-4821-A7C8-653ADA311080}"/>
              </a:ext>
            </a:extLst>
          </p:cNvPr>
          <p:cNvSpPr txBox="1"/>
          <p:nvPr/>
        </p:nvSpPr>
        <p:spPr>
          <a:xfrm>
            <a:off x="731520" y="0"/>
            <a:ext cx="5364480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ta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suspi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nego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benefi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Egyp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musi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</a:p>
          <a:p>
            <a:endParaRPr lang="en-US" altLang="ja-JP" dirty="0"/>
          </a:p>
          <a:p>
            <a:r>
              <a:rPr kumimoji="1" lang="en-US" altLang="ja-JP" dirty="0"/>
              <a:t> 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764925-1E41-4090-A770-23A8177A4550}"/>
              </a:ext>
            </a:extLst>
          </p:cNvPr>
          <p:cNvSpPr txBox="1"/>
          <p:nvPr/>
        </p:nvSpPr>
        <p:spPr>
          <a:xfrm>
            <a:off x="8432800" y="2967335"/>
            <a:ext cx="1788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kumimoji="1"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8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0F795E-8878-4821-A7C8-653ADA311080}"/>
              </a:ext>
            </a:extLst>
          </p:cNvPr>
          <p:cNvSpPr txBox="1"/>
          <p:nvPr/>
        </p:nvSpPr>
        <p:spPr>
          <a:xfrm>
            <a:off x="731520" y="0"/>
            <a:ext cx="5364480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ta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suspi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nego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benefi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Egyp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musi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</a:p>
          <a:p>
            <a:endParaRPr lang="en-US" altLang="ja-JP" dirty="0"/>
          </a:p>
          <a:p>
            <a:r>
              <a:rPr kumimoji="1" lang="en-US" altLang="ja-JP" dirty="0"/>
              <a:t> 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764925-1E41-4090-A770-23A8177A4550}"/>
              </a:ext>
            </a:extLst>
          </p:cNvPr>
          <p:cNvSpPr txBox="1"/>
          <p:nvPr/>
        </p:nvSpPr>
        <p:spPr>
          <a:xfrm>
            <a:off x="8402320" y="2092881"/>
            <a:ext cx="1788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&lt;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&gt;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kumimoji="1"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03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559260" y="258077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Spelling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3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144463" y="2512828"/>
            <a:ext cx="1235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unso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spe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667140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so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able	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spe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ally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multira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endParaRPr kumimoji="1" lang="ja-JP" altLang="en-US" sz="44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696BCD1-41A8-46B5-A7C9-DCE1856B6A43}"/>
              </a:ext>
            </a:extLst>
          </p:cNvPr>
          <p:cNvCxnSpPr>
            <a:cxnSpLocks/>
          </p:cNvCxnSpPr>
          <p:nvPr/>
        </p:nvCxnSpPr>
        <p:spPr>
          <a:xfrm flipH="1">
            <a:off x="1334880" y="252059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14CEA46-D9EB-4235-A08D-E6ED37CA3E91}"/>
              </a:ext>
            </a:extLst>
          </p:cNvPr>
          <p:cNvCxnSpPr>
            <a:cxnSpLocks/>
          </p:cNvCxnSpPr>
          <p:nvPr/>
        </p:nvCxnSpPr>
        <p:spPr>
          <a:xfrm flipH="1">
            <a:off x="9230761" y="561334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D8E3022-5311-4C26-BAFD-85737B4CFA2D}"/>
              </a:ext>
            </a:extLst>
          </p:cNvPr>
          <p:cNvCxnSpPr>
            <a:cxnSpLocks/>
          </p:cNvCxnSpPr>
          <p:nvPr/>
        </p:nvCxnSpPr>
        <p:spPr>
          <a:xfrm flipH="1">
            <a:off x="6471114" y="562853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853CA01-EDCC-4152-883C-0471489EB70C}"/>
              </a:ext>
            </a:extLst>
          </p:cNvPr>
          <p:cNvCxnSpPr>
            <a:cxnSpLocks/>
          </p:cNvCxnSpPr>
          <p:nvPr/>
        </p:nvCxnSpPr>
        <p:spPr>
          <a:xfrm flipH="1">
            <a:off x="5083920" y="251282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9A997A4-D985-466F-8FB4-2007DD5DD0AD}"/>
              </a:ext>
            </a:extLst>
          </p:cNvPr>
          <p:cNvCxnSpPr>
            <a:cxnSpLocks/>
          </p:cNvCxnSpPr>
          <p:nvPr/>
        </p:nvCxnSpPr>
        <p:spPr>
          <a:xfrm flipH="1">
            <a:off x="5777112" y="252059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D8DF9EC-A673-4FD7-8E4F-220DE13D2A5F}"/>
              </a:ext>
            </a:extLst>
          </p:cNvPr>
          <p:cNvCxnSpPr>
            <a:cxnSpLocks/>
          </p:cNvCxnSpPr>
          <p:nvPr/>
        </p:nvCxnSpPr>
        <p:spPr>
          <a:xfrm flipH="1">
            <a:off x="9517608" y="255944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FDF7878-655B-40DC-821A-1A8C88AD4823}"/>
              </a:ext>
            </a:extLst>
          </p:cNvPr>
          <p:cNvCxnSpPr>
            <a:cxnSpLocks/>
          </p:cNvCxnSpPr>
          <p:nvPr/>
        </p:nvCxnSpPr>
        <p:spPr>
          <a:xfrm flipH="1">
            <a:off x="1175436" y="561334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70DEE8E-CAF3-4E42-BB7C-BBD4E7E1C469}"/>
              </a:ext>
            </a:extLst>
          </p:cNvPr>
          <p:cNvCxnSpPr>
            <a:cxnSpLocks/>
          </p:cNvCxnSpPr>
          <p:nvPr/>
        </p:nvCxnSpPr>
        <p:spPr>
          <a:xfrm flipH="1">
            <a:off x="2056240" y="562853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FFD0645-C0CF-48FC-8AFE-719F2711EB2A}"/>
              </a:ext>
            </a:extLst>
          </p:cNvPr>
          <p:cNvCxnSpPr>
            <a:cxnSpLocks/>
          </p:cNvCxnSpPr>
          <p:nvPr/>
        </p:nvCxnSpPr>
        <p:spPr>
          <a:xfrm flipH="1">
            <a:off x="5402000" y="562853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B1135FA-5526-42F8-AD86-6F909CB2922E}"/>
              </a:ext>
            </a:extLst>
          </p:cNvPr>
          <p:cNvCxnSpPr>
            <a:cxnSpLocks/>
          </p:cNvCxnSpPr>
          <p:nvPr/>
        </p:nvCxnSpPr>
        <p:spPr>
          <a:xfrm flipH="1">
            <a:off x="9720808" y="561334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D6219C3-F8E6-416F-8506-FA1AC1E930B1}"/>
              </a:ext>
            </a:extLst>
          </p:cNvPr>
          <p:cNvCxnSpPr>
            <a:cxnSpLocks/>
          </p:cNvCxnSpPr>
          <p:nvPr/>
        </p:nvCxnSpPr>
        <p:spPr>
          <a:xfrm flipH="1">
            <a:off x="10377280" y="562853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1161117C-EFE2-4466-837F-293E69CC4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58" y="3599671"/>
            <a:ext cx="3018728" cy="19997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963496-D4B9-47AB-B22C-919E6F044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2" y="82937"/>
            <a:ext cx="3353282" cy="236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EC02634-717F-4B91-B5B7-E3A5EBCE4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240" y="39283"/>
            <a:ext cx="3661296" cy="2288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676FF00-3DA4-41AD-A29C-07DF124FD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846" y="243304"/>
            <a:ext cx="2991320" cy="236993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30DCDB4-4657-458F-84B6-489FB9B6F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461" y="3421282"/>
            <a:ext cx="2223536" cy="229302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A10A2D2-DDE4-471A-8368-A5C1166AA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280" y="3614461"/>
            <a:ext cx="2885664" cy="187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399299" y="2310678"/>
            <a:ext cx="12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effi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ent        suffi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ent          suspi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11560"/>
            <a:ext cx="12994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cons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profi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espe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ally</a:t>
            </a:r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kumimoji="1" lang="en-US" altLang="ja-JP" dirty="0"/>
              <a:t>		</a:t>
            </a:r>
            <a:endParaRPr kumimoji="1" lang="ja-JP" altLang="en-US" dirty="0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61C62FB-90C6-41FF-8839-9B05AE77631A}"/>
              </a:ext>
            </a:extLst>
          </p:cNvPr>
          <p:cNvCxnSpPr>
            <a:cxnSpLocks/>
          </p:cNvCxnSpPr>
          <p:nvPr/>
        </p:nvCxnSpPr>
        <p:spPr>
          <a:xfrm flipH="1">
            <a:off x="9160614" y="568866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8C28E7F-10C3-4C02-AF2C-5847E7CAC9C8}"/>
              </a:ext>
            </a:extLst>
          </p:cNvPr>
          <p:cNvCxnSpPr>
            <a:cxnSpLocks/>
          </p:cNvCxnSpPr>
          <p:nvPr/>
        </p:nvCxnSpPr>
        <p:spPr>
          <a:xfrm flipH="1">
            <a:off x="987128" y="225300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DA38249-9C46-4A0E-B944-2B7C5D989CE9}"/>
              </a:ext>
            </a:extLst>
          </p:cNvPr>
          <p:cNvCxnSpPr>
            <a:cxnSpLocks/>
          </p:cNvCxnSpPr>
          <p:nvPr/>
        </p:nvCxnSpPr>
        <p:spPr>
          <a:xfrm flipH="1">
            <a:off x="9445676" y="222688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B8631C8-39DA-4EFB-89BE-8C91B214D839}"/>
              </a:ext>
            </a:extLst>
          </p:cNvPr>
          <p:cNvCxnSpPr>
            <a:cxnSpLocks/>
          </p:cNvCxnSpPr>
          <p:nvPr/>
        </p:nvCxnSpPr>
        <p:spPr>
          <a:xfrm flipH="1">
            <a:off x="1361540" y="568866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6355324-326B-4185-B500-9A848310510B}"/>
              </a:ext>
            </a:extLst>
          </p:cNvPr>
          <p:cNvCxnSpPr>
            <a:cxnSpLocks/>
          </p:cNvCxnSpPr>
          <p:nvPr/>
        </p:nvCxnSpPr>
        <p:spPr>
          <a:xfrm flipH="1">
            <a:off x="5420521" y="568866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904ACC4-79AC-48CA-AC7A-ADA3FA408231}"/>
              </a:ext>
            </a:extLst>
          </p:cNvPr>
          <p:cNvCxnSpPr>
            <a:cxnSpLocks/>
          </p:cNvCxnSpPr>
          <p:nvPr/>
        </p:nvCxnSpPr>
        <p:spPr>
          <a:xfrm flipH="1">
            <a:off x="5003448" y="225300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13CFD53-53FE-430A-9ECC-4225F01B7A61}"/>
              </a:ext>
            </a:extLst>
          </p:cNvPr>
          <p:cNvCxnSpPr>
            <a:cxnSpLocks/>
          </p:cNvCxnSpPr>
          <p:nvPr/>
        </p:nvCxnSpPr>
        <p:spPr>
          <a:xfrm flipH="1">
            <a:off x="1419268" y="225300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F35953A-280B-45A6-8442-1715EAFF4252}"/>
              </a:ext>
            </a:extLst>
          </p:cNvPr>
          <p:cNvCxnSpPr>
            <a:cxnSpLocks/>
          </p:cNvCxnSpPr>
          <p:nvPr/>
        </p:nvCxnSpPr>
        <p:spPr>
          <a:xfrm flipH="1">
            <a:off x="5420521" y="225300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ED6127D-4BE7-4593-A0CE-5AFED2733C3B}"/>
              </a:ext>
            </a:extLst>
          </p:cNvPr>
          <p:cNvCxnSpPr>
            <a:cxnSpLocks/>
          </p:cNvCxnSpPr>
          <p:nvPr/>
        </p:nvCxnSpPr>
        <p:spPr>
          <a:xfrm flipH="1">
            <a:off x="9960720" y="222688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8A35058-A562-4ECC-8BDC-DF3A9A9E138F}"/>
              </a:ext>
            </a:extLst>
          </p:cNvPr>
          <p:cNvCxnSpPr>
            <a:cxnSpLocks/>
          </p:cNvCxnSpPr>
          <p:nvPr/>
        </p:nvCxnSpPr>
        <p:spPr>
          <a:xfrm flipH="1">
            <a:off x="5906076" y="568866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709F0CC-3657-4BD8-828E-4DBE8575E9C6}"/>
              </a:ext>
            </a:extLst>
          </p:cNvPr>
          <p:cNvCxnSpPr>
            <a:cxnSpLocks/>
          </p:cNvCxnSpPr>
          <p:nvPr/>
        </p:nvCxnSpPr>
        <p:spPr>
          <a:xfrm flipH="1">
            <a:off x="9801276" y="568866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4D62442-5A61-4A43-8933-E95F5C61248B}"/>
              </a:ext>
            </a:extLst>
          </p:cNvPr>
          <p:cNvCxnSpPr>
            <a:cxnSpLocks/>
          </p:cNvCxnSpPr>
          <p:nvPr/>
        </p:nvCxnSpPr>
        <p:spPr>
          <a:xfrm flipH="1">
            <a:off x="10808803" y="568866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7597A941-2684-443D-8018-321CF3B20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676" y="177740"/>
            <a:ext cx="1725721" cy="214451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9DB1B3E-5152-43F5-9B59-650542C5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4" y="3448535"/>
            <a:ext cx="3343084" cy="23096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4AC73F7-8306-46E9-851A-35A8C0F7A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914" y="91266"/>
            <a:ext cx="2230989" cy="223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5DAB09A-1A05-4323-8DC7-2D394803E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76" y="189461"/>
            <a:ext cx="2089666" cy="208966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DE5F130-10A0-49F2-A962-80D25C9DF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947" y="3008471"/>
            <a:ext cx="2225275" cy="272204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E68AD5E-E47E-449F-8995-EFAAAC6EF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7471" y="4068974"/>
            <a:ext cx="3167902" cy="14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-121920" y="2635261"/>
            <a:ext cx="1311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appre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 </a:t>
            </a:r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insuffi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ent        coer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32207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ineffi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ent     benefi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ary       excru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ating</a:t>
            </a:r>
            <a:r>
              <a:rPr kumimoji="1" lang="en-US" altLang="ja-JP" sz="36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6D3904B-D269-4F06-89E4-A78CA32DB6D2}"/>
              </a:ext>
            </a:extLst>
          </p:cNvPr>
          <p:cNvCxnSpPr>
            <a:cxnSpLocks/>
          </p:cNvCxnSpPr>
          <p:nvPr/>
        </p:nvCxnSpPr>
        <p:spPr>
          <a:xfrm flipH="1">
            <a:off x="1658813" y="2635261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8858160-9CCE-4B4D-8FAC-A3D5E186D265}"/>
              </a:ext>
            </a:extLst>
          </p:cNvPr>
          <p:cNvCxnSpPr>
            <a:cxnSpLocks/>
          </p:cNvCxnSpPr>
          <p:nvPr/>
        </p:nvCxnSpPr>
        <p:spPr>
          <a:xfrm flipH="1">
            <a:off x="2484003" y="262777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C6E390B-16F6-46CB-A02D-8FDB3976037B}"/>
              </a:ext>
            </a:extLst>
          </p:cNvPr>
          <p:cNvCxnSpPr>
            <a:cxnSpLocks/>
          </p:cNvCxnSpPr>
          <p:nvPr/>
        </p:nvCxnSpPr>
        <p:spPr>
          <a:xfrm flipH="1">
            <a:off x="1016123" y="577453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10C5AE5-5E26-4E55-81F8-F27BC27C5E99}"/>
              </a:ext>
            </a:extLst>
          </p:cNvPr>
          <p:cNvCxnSpPr>
            <a:cxnSpLocks/>
          </p:cNvCxnSpPr>
          <p:nvPr/>
        </p:nvCxnSpPr>
        <p:spPr>
          <a:xfrm flipH="1">
            <a:off x="2151130" y="263667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66DCD41-E207-4D02-98EE-92B262E01CCE}"/>
              </a:ext>
            </a:extLst>
          </p:cNvPr>
          <p:cNvCxnSpPr>
            <a:cxnSpLocks/>
          </p:cNvCxnSpPr>
          <p:nvPr/>
        </p:nvCxnSpPr>
        <p:spPr>
          <a:xfrm flipH="1">
            <a:off x="778034" y="260576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34239C3-2D01-443C-B3D6-07895427ADB3}"/>
              </a:ext>
            </a:extLst>
          </p:cNvPr>
          <p:cNvCxnSpPr>
            <a:cxnSpLocks/>
          </p:cNvCxnSpPr>
          <p:nvPr/>
        </p:nvCxnSpPr>
        <p:spPr>
          <a:xfrm flipH="1">
            <a:off x="9453655" y="2635261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2F1AB36-2B72-4311-AB5E-8F57381CB62F}"/>
              </a:ext>
            </a:extLst>
          </p:cNvPr>
          <p:cNvCxnSpPr>
            <a:cxnSpLocks/>
          </p:cNvCxnSpPr>
          <p:nvPr/>
        </p:nvCxnSpPr>
        <p:spPr>
          <a:xfrm flipH="1">
            <a:off x="4875442" y="260039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FC75D19-CD3B-4655-BBDF-48B449291619}"/>
              </a:ext>
            </a:extLst>
          </p:cNvPr>
          <p:cNvCxnSpPr>
            <a:cxnSpLocks/>
          </p:cNvCxnSpPr>
          <p:nvPr/>
        </p:nvCxnSpPr>
        <p:spPr>
          <a:xfrm flipH="1">
            <a:off x="5672707" y="2631911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18ED7DE-E9E2-40A7-9015-5C986B19ED30}"/>
              </a:ext>
            </a:extLst>
          </p:cNvPr>
          <p:cNvCxnSpPr>
            <a:cxnSpLocks/>
          </p:cNvCxnSpPr>
          <p:nvPr/>
        </p:nvCxnSpPr>
        <p:spPr>
          <a:xfrm flipH="1">
            <a:off x="10018006" y="264031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D90C997-6EF8-4A80-8EF2-B3024CE9F0C4}"/>
              </a:ext>
            </a:extLst>
          </p:cNvPr>
          <p:cNvCxnSpPr>
            <a:cxnSpLocks/>
          </p:cNvCxnSpPr>
          <p:nvPr/>
        </p:nvCxnSpPr>
        <p:spPr>
          <a:xfrm flipH="1">
            <a:off x="1499369" y="583220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329AB0-C355-4C7E-89BF-A7FDE3770F60}"/>
              </a:ext>
            </a:extLst>
          </p:cNvPr>
          <p:cNvCxnSpPr>
            <a:cxnSpLocks/>
          </p:cNvCxnSpPr>
          <p:nvPr/>
        </p:nvCxnSpPr>
        <p:spPr>
          <a:xfrm flipH="1">
            <a:off x="6096000" y="262777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6D2C134-ACB2-4AA9-B41A-8282460D7182}"/>
              </a:ext>
            </a:extLst>
          </p:cNvPr>
          <p:cNvCxnSpPr>
            <a:cxnSpLocks/>
          </p:cNvCxnSpPr>
          <p:nvPr/>
        </p:nvCxnSpPr>
        <p:spPr>
          <a:xfrm flipH="1">
            <a:off x="1832242" y="582763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9A0D65D-B9EE-4A27-B920-00C37D8D009E}"/>
              </a:ext>
            </a:extLst>
          </p:cNvPr>
          <p:cNvCxnSpPr>
            <a:cxnSpLocks/>
          </p:cNvCxnSpPr>
          <p:nvPr/>
        </p:nvCxnSpPr>
        <p:spPr>
          <a:xfrm flipH="1">
            <a:off x="5064983" y="577453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48B76C5-BF9D-47F5-9100-44EB82248C1A}"/>
              </a:ext>
            </a:extLst>
          </p:cNvPr>
          <p:cNvCxnSpPr>
            <a:cxnSpLocks/>
          </p:cNvCxnSpPr>
          <p:nvPr/>
        </p:nvCxnSpPr>
        <p:spPr>
          <a:xfrm flipH="1">
            <a:off x="5377153" y="581847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F076CA3-BD19-45F5-B419-815490620C61}"/>
              </a:ext>
            </a:extLst>
          </p:cNvPr>
          <p:cNvCxnSpPr>
            <a:cxnSpLocks/>
          </p:cNvCxnSpPr>
          <p:nvPr/>
        </p:nvCxnSpPr>
        <p:spPr>
          <a:xfrm flipH="1">
            <a:off x="5750074" y="582763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224EF64-03A1-4319-8D32-26B46A970453}"/>
              </a:ext>
            </a:extLst>
          </p:cNvPr>
          <p:cNvCxnSpPr>
            <a:cxnSpLocks/>
          </p:cNvCxnSpPr>
          <p:nvPr/>
        </p:nvCxnSpPr>
        <p:spPr>
          <a:xfrm flipH="1">
            <a:off x="6579369" y="581847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20DA1F5-CC7B-4190-A862-0AF255C126EE}"/>
              </a:ext>
            </a:extLst>
          </p:cNvPr>
          <p:cNvCxnSpPr>
            <a:cxnSpLocks/>
          </p:cNvCxnSpPr>
          <p:nvPr/>
        </p:nvCxnSpPr>
        <p:spPr>
          <a:xfrm flipH="1">
            <a:off x="8995825" y="577389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7E468B1-62EB-4ACE-886A-2FCF2D9F9DF4}"/>
              </a:ext>
            </a:extLst>
          </p:cNvPr>
          <p:cNvCxnSpPr>
            <a:cxnSpLocks/>
          </p:cNvCxnSpPr>
          <p:nvPr/>
        </p:nvCxnSpPr>
        <p:spPr>
          <a:xfrm flipH="1">
            <a:off x="9879153" y="575129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DD26A29-FF42-4FF5-89AC-191A43EE2D5A}"/>
              </a:ext>
            </a:extLst>
          </p:cNvPr>
          <p:cNvCxnSpPr>
            <a:cxnSpLocks/>
          </p:cNvCxnSpPr>
          <p:nvPr/>
        </p:nvCxnSpPr>
        <p:spPr>
          <a:xfrm flipH="1">
            <a:off x="10380201" y="577590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8E0B35F-F869-4F14-ABDD-6A5F52621EA0}"/>
              </a:ext>
            </a:extLst>
          </p:cNvPr>
          <p:cNvCxnSpPr>
            <a:cxnSpLocks/>
          </p:cNvCxnSpPr>
          <p:nvPr/>
        </p:nvCxnSpPr>
        <p:spPr>
          <a:xfrm flipH="1">
            <a:off x="10929797" y="577389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F72580FE-6ADC-4CBB-994E-D61D5D9B3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175" y="135973"/>
            <a:ext cx="1691437" cy="249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2560E97-E83E-4195-BE69-7E7FBE84C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46" y="386066"/>
            <a:ext cx="2742909" cy="193617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68DBE5D-DEC5-48A6-84F8-8138114F4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882" y="3706908"/>
            <a:ext cx="1935135" cy="21286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96E4314-51C4-49B9-A7F5-00B640C3E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847" y="3597050"/>
            <a:ext cx="1967132" cy="224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DC828A5-CDCF-4217-AE9C-852B58F70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172" y="166833"/>
            <a:ext cx="2095500" cy="25336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B0B2D20-C01F-44F5-8779-078B72253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689" y="3535834"/>
            <a:ext cx="3072509" cy="213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CB25E5A-AEAA-44C0-9B47-3EAB54638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645" y="2254933"/>
            <a:ext cx="1235530" cy="15353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6CCD268-398E-432F-9C1C-885C08F24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7" y="113107"/>
            <a:ext cx="1934148" cy="128127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726B3BE-511D-4D7B-ADC5-A0BB6257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7912" y="38371"/>
            <a:ext cx="2096184" cy="14814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148B702-DCF2-456A-8FBE-4F07C13D4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659" y="38371"/>
            <a:ext cx="2370367" cy="148148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46C722D-4E4A-4F33-BDF5-A25497862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7131" y="283320"/>
            <a:ext cx="1466094" cy="116154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CBF5663-ADF9-42C8-9FA2-061AE433C0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4636" y="120442"/>
            <a:ext cx="1466094" cy="153536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2E9C918-B7B8-4C46-A537-F5B96B912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2356" y="4509695"/>
            <a:ext cx="1145541" cy="169556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52C22FB-97F0-4A37-8032-77614C5A2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362" y="4689545"/>
            <a:ext cx="1892476" cy="133586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3F30777-9BEC-47C1-AD87-562EAF5ED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7746" y="2502055"/>
            <a:ext cx="1982040" cy="136932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A7F2E0B-27AC-4733-9EAD-E60815D0EE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9240" y="4537823"/>
            <a:ext cx="1411203" cy="155232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5220E74-5009-4E48-980E-F9AA56FE87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1965" y="4587446"/>
            <a:ext cx="1348077" cy="154006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C78636B-0813-4481-A0A6-0849B66688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2828" y="2276205"/>
            <a:ext cx="1954152" cy="195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958B386-D2D5-4DD5-9813-284DC2B779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24103" y="4608845"/>
            <a:ext cx="1145541" cy="138506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6E419B7-E5B5-4322-9D11-D635CB4291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64577" y="4581314"/>
            <a:ext cx="2166530" cy="150883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F4390C0-C361-425E-BA3F-487B33FD5D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9951" y="2369412"/>
            <a:ext cx="1680846" cy="168084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831B215-82C0-48A1-9E96-64D37ECE0E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775" y="2198885"/>
            <a:ext cx="1301745" cy="159234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5C39212-B396-4378-AB8A-0B175A2612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07574" y="2658308"/>
            <a:ext cx="1796857" cy="79476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BF48D4F-027D-44A8-85AF-BD2DF665D5E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2828" y="308916"/>
            <a:ext cx="1879369" cy="122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-150479" y="522514"/>
            <a:ext cx="4785044" cy="4845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Spelling</a:t>
            </a:r>
            <a:r>
              <a:rPr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&lt;ci&gt; for the /</a:t>
            </a:r>
            <a:r>
              <a:rPr kumimoji="1" lang="en-US" altLang="ja-JP" sz="54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sh</a:t>
            </a: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/ sound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5B2FE6-A0E1-4425-8D61-CE4E271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163" y="680483"/>
            <a:ext cx="4109032" cy="54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12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670560" y="1621393"/>
            <a:ext cx="35763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assistant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3881120" y="1621393"/>
            <a:ext cx="32816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is /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efficient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extremely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7528560" y="1621393"/>
            <a:ext cx="46634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3881120" y="371427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(linking)</a:t>
            </a:r>
            <a:endParaRPr kumimoji="1" lang="ja-JP" alt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assistant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extremely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efficient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5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538975" y="623302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Linking verbs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2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42C23A-C8FF-449D-BA7A-B684C6F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03" y="371042"/>
            <a:ext cx="7603313" cy="61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5ACC5E-8D91-422C-9EA2-876FAC26C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3" b="3277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67016C3-268D-4856-BD7B-FC43092D7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66" r="-1" b="27243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91" name="Freeform: Shape 90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3" name="Freeform: Shape 92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2515084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5ACC5E-8D91-422C-9EA2-876FAC26C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3" b="3277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67016C3-268D-4856-BD7B-FC43092D7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66" r="-1" b="27243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91" name="Freeform: Shape 90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3" name="Freeform: Shape 92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The detective regarded everyone with suspicion.</a:t>
            </a:r>
          </a:p>
        </p:txBody>
      </p:sp>
    </p:spTree>
    <p:extLst>
      <p:ext uri="{BB962C8B-B14F-4D97-AF65-F5344CB8AC3E}">
        <p14:creationId xmlns:p14="http://schemas.microsoft.com/office/powerpoint/2010/main" val="4247785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1165693" y="5198169"/>
            <a:ext cx="9859618" cy="1418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3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9B84F1-949F-43C0-8917-288606A7B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4371"/>
          <a:stretch/>
        </p:blipFill>
        <p:spPr>
          <a:xfrm>
            <a:off x="2079812" y="805516"/>
            <a:ext cx="8032376" cy="40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27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1165693" y="5198169"/>
            <a:ext cx="9859618" cy="1418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latin typeface="+mj-lt"/>
                <a:ea typeface="+mj-ea"/>
                <a:cs typeface="+mj-cs"/>
              </a:rPr>
              <a:t>“Is Jane a beneficiary of her mother’s will?” we asked</a:t>
            </a:r>
            <a:r>
              <a:rPr lang="en-US" altLang="ja-JP" sz="3300" b="1" dirty="0">
                <a:latin typeface="+mj-lt"/>
                <a:ea typeface="+mj-ea"/>
                <a:cs typeface="+mj-cs"/>
              </a:rPr>
              <a:t>.</a:t>
            </a:r>
            <a:endParaRPr kumimoji="1" lang="en-US" altLang="ja-JP" sz="33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9B84F1-949F-43C0-8917-288606A7B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4371"/>
          <a:stretch/>
        </p:blipFill>
        <p:spPr>
          <a:xfrm>
            <a:off x="2079812" y="805516"/>
            <a:ext cx="8032376" cy="40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3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0056BAA-8D20-4C8D-93C6-7288EC2E2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1" r="1" b="1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D190F81-FA2D-4298-836B-33E5DAE5C1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8303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75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0056BAA-8D20-4C8D-93C6-7288EC2E2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1" r="1" b="1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D190F81-FA2D-4298-836B-33E5DAE5C1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8303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bg1"/>
                </a:solidFill>
              </a:rPr>
              <a:t>He had shown his appreciation for all their kindness</a:t>
            </a:r>
            <a:r>
              <a:rPr lang="en-US" altLang="ja-JP" sz="2200" b="1" dirty="0">
                <a:solidFill>
                  <a:schemeClr val="bg1"/>
                </a:solidFill>
              </a:rPr>
              <a:t>.</a:t>
            </a:r>
            <a:endParaRPr kumimoji="1" lang="en-US" altLang="ja-JP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50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406400" y="239876"/>
            <a:ext cx="114706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 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～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doing words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   to 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   to cook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   to sing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～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being words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		   to be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   to seem       to remain   to smell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to appear     to look      to  taste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	        to become     to sound   to feel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5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406400" y="239876"/>
            <a:ext cx="114706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 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～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doing words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(action)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   to 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   to cook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   to sing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～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being words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(linking)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		   to be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   to seem       to remain   to smell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to appear     to look      to  taste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	        to become     to sound   to feel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1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85EE97-3876-4196-81DB-EE35C28E0886}"/>
              </a:ext>
            </a:extLst>
          </p:cNvPr>
          <p:cNvSpPr txBox="1"/>
          <p:nvPr/>
        </p:nvSpPr>
        <p:spPr>
          <a:xfrm>
            <a:off x="436880" y="985520"/>
            <a:ext cx="1153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 lady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 her garden everyday.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 garden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very pretty.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0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85EE97-3876-4196-81DB-EE35C28E0886}"/>
              </a:ext>
            </a:extLst>
          </p:cNvPr>
          <p:cNvSpPr txBox="1"/>
          <p:nvPr/>
        </p:nvSpPr>
        <p:spPr>
          <a:xfrm>
            <a:off x="436880" y="985520"/>
            <a:ext cx="1153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 lady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 her garden everyday.     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 garden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very pretty.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4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85EE97-3876-4196-81DB-EE35C28E0886}"/>
              </a:ext>
            </a:extLst>
          </p:cNvPr>
          <p:cNvSpPr txBox="1"/>
          <p:nvPr/>
        </p:nvSpPr>
        <p:spPr>
          <a:xfrm>
            <a:off x="436880" y="985520"/>
            <a:ext cx="1153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 lady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 her garden everyday.     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 garden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very pretty.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linking</a:t>
            </a:r>
            <a:endParaRPr kumimoji="1" lang="ja-JP" altLang="en-US" sz="48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3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-150479" y="522514"/>
            <a:ext cx="4785044" cy="4845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5B2FE6-A0E1-4425-8D61-CE4E271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163" y="680483"/>
            <a:ext cx="4109032" cy="54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538975" y="623302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Point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0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6132</TotalTime>
  <Words>409</Words>
  <Application>Microsoft Office PowerPoint</Application>
  <PresentationFormat>ワイド画面</PresentationFormat>
  <Paragraphs>143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3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412</cp:revision>
  <cp:lastPrinted>2021-10-25T22:21:51Z</cp:lastPrinted>
  <dcterms:created xsi:type="dcterms:W3CDTF">2020-09-21T09:21:49Z</dcterms:created>
  <dcterms:modified xsi:type="dcterms:W3CDTF">2023-07-24T23:22:10Z</dcterms:modified>
</cp:coreProperties>
</file>