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4" r:id="rId2"/>
    <p:sldId id="283" r:id="rId3"/>
    <p:sldId id="1317" r:id="rId4"/>
    <p:sldId id="1334" r:id="rId5"/>
    <p:sldId id="1333" r:id="rId6"/>
    <p:sldId id="1332" r:id="rId7"/>
    <p:sldId id="1331" r:id="rId8"/>
    <p:sldId id="1330" r:id="rId9"/>
    <p:sldId id="1329" r:id="rId10"/>
    <p:sldId id="1328" r:id="rId11"/>
    <p:sldId id="1327" r:id="rId12"/>
    <p:sldId id="1326" r:id="rId13"/>
    <p:sldId id="1325" r:id="rId14"/>
    <p:sldId id="1324" r:id="rId15"/>
    <p:sldId id="1323" r:id="rId16"/>
    <p:sldId id="1322" r:id="rId17"/>
    <p:sldId id="1321" r:id="rId18"/>
    <p:sldId id="1320" r:id="rId19"/>
    <p:sldId id="1319" r:id="rId20"/>
    <p:sldId id="1318" r:id="rId21"/>
    <p:sldId id="1168" r:id="rId22"/>
    <p:sldId id="1336" r:id="rId23"/>
    <p:sldId id="1347" r:id="rId24"/>
    <p:sldId id="1346" r:id="rId25"/>
    <p:sldId id="1345" r:id="rId26"/>
    <p:sldId id="1344" r:id="rId27"/>
    <p:sldId id="1343" r:id="rId28"/>
    <p:sldId id="1342" r:id="rId29"/>
    <p:sldId id="1341" r:id="rId30"/>
    <p:sldId id="1340" r:id="rId31"/>
    <p:sldId id="1339" r:id="rId32"/>
    <p:sldId id="1338" r:id="rId33"/>
    <p:sldId id="1337" r:id="rId34"/>
    <p:sldId id="1335" r:id="rId35"/>
    <p:sldId id="1349" r:id="rId36"/>
    <p:sldId id="1353" r:id="rId37"/>
    <p:sldId id="1354" r:id="rId38"/>
    <p:sldId id="1352" r:id="rId39"/>
    <p:sldId id="1351" r:id="rId40"/>
    <p:sldId id="1274" r:id="rId41"/>
    <p:sldId id="1348" r:id="rId42"/>
    <p:sldId id="1355" r:id="rId43"/>
    <p:sldId id="1356" r:id="rId44"/>
    <p:sldId id="1357" r:id="rId45"/>
    <p:sldId id="1358" r:id="rId46"/>
    <p:sldId id="1359" r:id="rId47"/>
    <p:sldId id="1360" r:id="rId48"/>
    <p:sldId id="1361" r:id="rId49"/>
    <p:sldId id="1362" r:id="rId50"/>
    <p:sldId id="1363" r:id="rId51"/>
    <p:sldId id="1364" r:id="rId52"/>
    <p:sldId id="1365" r:id="rId53"/>
    <p:sldId id="284" r:id="rId54"/>
    <p:sldId id="1366" r:id="rId55"/>
    <p:sldId id="328" r:id="rId56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B80A1E-85CC-4451-B105-11ABD358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385" y="2395638"/>
            <a:ext cx="3109229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7A7F1E-D8AB-40C8-8EB1-A25DB276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71" y="2526714"/>
            <a:ext cx="30604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2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E1A0FD-3FA8-408F-9DF9-F16034DD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30" y="2343818"/>
            <a:ext cx="3267739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F8247B-7A34-4D04-A55F-EE21B62FA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89" y="2246273"/>
            <a:ext cx="1365622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6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BD49B3-231C-4021-B117-65EB16E4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116" y="3162206"/>
            <a:ext cx="162777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seismic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112A13-D176-4D30-9894-080030A5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50" y="3538319"/>
            <a:ext cx="224961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seismic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heirloom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D794E2-EB0B-434B-AFC2-7CDA335C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49" y="4248822"/>
            <a:ext cx="1902117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seismic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heirloom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eiderdown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6FAE76-78F9-4206-A02C-BBC87650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028" y="4090315"/>
            <a:ext cx="1749704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seismic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heirloom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eiderdown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counterfeit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A00053-DFBD-440E-8C4C-B3C041219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5272823"/>
            <a:ext cx="1890812" cy="14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seismic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heirloom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eiderdown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counterfeit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kaleidoscope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B395E0-DE3D-48ED-9F88-74D1B15AC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11" y="168165"/>
            <a:ext cx="2350221" cy="23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9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surfeit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heifer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feisty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sovereign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seismic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heirloom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eiderdown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counterfeit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kaleidoscope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Fahrenheit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6BC616-0B96-40BB-9137-41CCA0CEC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27" y="168165"/>
            <a:ext cx="2446005" cy="18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r>
              <a:rPr lang="ja-JP" altLang="en-US" sz="5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prepositional</a:t>
            </a:r>
            <a:r>
              <a:rPr lang="ja-JP" altLang="en-US" sz="5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phrases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29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29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29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0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98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367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367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367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435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B81D9E-F31B-4074-92F8-347044B1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92" y="2185308"/>
            <a:ext cx="3310415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24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504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504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after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5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after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storm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6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after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storm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without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1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moment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treetops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after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storm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without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warning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8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6366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adverbs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144" y="335279"/>
            <a:ext cx="1874623" cy="12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29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6366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adverbs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144" y="335279"/>
            <a:ext cx="1874623" cy="12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2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63664"/>
            <a:ext cx="11384888" cy="419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adverbs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When:  I will go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144" y="335279"/>
            <a:ext cx="1874623" cy="12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12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63664"/>
            <a:ext cx="11384888" cy="545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adverbs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When:  I will go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Where:  The birds soared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treetops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144" y="335279"/>
            <a:ext cx="1874623" cy="12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0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63664"/>
            <a:ext cx="11384888" cy="608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adverbs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When:  I will go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an hour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Where:  The birds soared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above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treetops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How:  They left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without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warning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144" y="335279"/>
            <a:ext cx="1874623" cy="12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BFF001-DDAC-43CA-8FA1-33232689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33" y="2304190"/>
            <a:ext cx="274953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3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998220" y="680720"/>
            <a:ext cx="1090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Zack recently broke his 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40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998220" y="680720"/>
            <a:ext cx="1090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Zack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broke his 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05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998220" y="680720"/>
            <a:ext cx="10901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Zack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broke his arm.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Zack broke his arm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16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998220" y="680720"/>
            <a:ext cx="10901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Zack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broke his arm.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Zack broke his arm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 Zack broke his 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7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heard a strange noise in the middle of the night.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7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heard a strange noise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middle of the night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21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heard a strange noise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middle of the night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middle of the night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heard a strange noise.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9AB0D9-C641-4C90-A8D6-5CAF0CF1FD3C}"/>
              </a:ext>
            </a:extLst>
          </p:cNvPr>
          <p:cNvSpPr/>
          <p:nvPr/>
        </p:nvSpPr>
        <p:spPr>
          <a:xfrm>
            <a:off x="5410200" y="1841500"/>
            <a:ext cx="685800" cy="1778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7236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slept peacefully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soft, warm eiderdown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 the soft, warm eiderdown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slept peacefully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9AB0D9-C641-4C90-A8D6-5CAF0CF1FD3C}"/>
              </a:ext>
            </a:extLst>
          </p:cNvPr>
          <p:cNvSpPr/>
          <p:nvPr/>
        </p:nvSpPr>
        <p:spPr>
          <a:xfrm>
            <a:off x="5410200" y="1841500"/>
            <a:ext cx="685800" cy="1778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0789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owl flew off quickly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short, sharp shriek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With a short, sharp shriek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owl flew off quickly.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9AB0D9-C641-4C90-A8D6-5CAF0CF1FD3C}"/>
              </a:ext>
            </a:extLst>
          </p:cNvPr>
          <p:cNvSpPr/>
          <p:nvPr/>
        </p:nvSpPr>
        <p:spPr>
          <a:xfrm>
            <a:off x="5410200" y="1841500"/>
            <a:ext cx="685800" cy="1778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5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EF91A3-0F71-4126-A1F5-70B0AC94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94" y="2209694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60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could see a billion stars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dark night sky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dark night sky, we could see a billion stars.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9AB0D9-C641-4C90-A8D6-5CAF0CF1FD3C}"/>
              </a:ext>
            </a:extLst>
          </p:cNvPr>
          <p:cNvSpPr/>
          <p:nvPr/>
        </p:nvSpPr>
        <p:spPr>
          <a:xfrm>
            <a:off x="5410200" y="1841500"/>
            <a:ext cx="685800" cy="1778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893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gardens are closed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between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early December and late March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Between early December and late March, the gardens are closed.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9AB0D9-C641-4C90-A8D6-5CAF0CF1FD3C}"/>
              </a:ext>
            </a:extLst>
          </p:cNvPr>
          <p:cNvSpPr/>
          <p:nvPr/>
        </p:nvSpPr>
        <p:spPr>
          <a:xfrm>
            <a:off x="5410200" y="2390140"/>
            <a:ext cx="685800" cy="1778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104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71C2CA-C070-48FA-9BC5-E507637A2BC7}"/>
              </a:ext>
            </a:extLst>
          </p:cNvPr>
          <p:cNvSpPr txBox="1"/>
          <p:nvPr/>
        </p:nvSpPr>
        <p:spPr>
          <a:xfrm>
            <a:off x="431800" y="680720"/>
            <a:ext cx="1155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diver spotted a large octopus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among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rocks and seaweed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Among the rocks and seaweed, the diver spotted a large octopus.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9AB0D9-C641-4C90-A8D6-5CAF0CF1FD3C}"/>
              </a:ext>
            </a:extLst>
          </p:cNvPr>
          <p:cNvSpPr/>
          <p:nvPr/>
        </p:nvSpPr>
        <p:spPr>
          <a:xfrm>
            <a:off x="5410200" y="2390140"/>
            <a:ext cx="685800" cy="1778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333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Prepositional Phrases as Adverbs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20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BF427A-17C5-4FB9-82E1-B660E911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97" y="2301142"/>
            <a:ext cx="2097206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079639-F036-475D-A0DF-9BB4E922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10" y="2307239"/>
            <a:ext cx="196917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04FD26-B554-4FBA-942C-A05051C5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34" y="2471845"/>
            <a:ext cx="170093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heir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forfeit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either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height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FDE814-A255-48A5-9B7C-D45F56C9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09" y="2328576"/>
            <a:ext cx="1438781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900</Words>
  <Application>Microsoft Office PowerPoint</Application>
  <PresentationFormat>ワイド画面</PresentationFormat>
  <Paragraphs>332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0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396</cp:revision>
  <cp:lastPrinted>2021-06-05T05:49:33Z</cp:lastPrinted>
  <dcterms:created xsi:type="dcterms:W3CDTF">2020-09-21T09:21:49Z</dcterms:created>
  <dcterms:modified xsi:type="dcterms:W3CDTF">2023-07-24T23:15:04Z</dcterms:modified>
</cp:coreProperties>
</file>