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4" r:id="rId2"/>
    <p:sldId id="1119" r:id="rId3"/>
    <p:sldId id="1163" r:id="rId4"/>
    <p:sldId id="1189" r:id="rId5"/>
    <p:sldId id="1188" r:id="rId6"/>
    <p:sldId id="1187" r:id="rId7"/>
    <p:sldId id="1186" r:id="rId8"/>
    <p:sldId id="1185" r:id="rId9"/>
    <p:sldId id="1095" r:id="rId10"/>
    <p:sldId id="975" r:id="rId11"/>
    <p:sldId id="976" r:id="rId12"/>
    <p:sldId id="977" r:id="rId13"/>
    <p:sldId id="1148" r:id="rId14"/>
    <p:sldId id="1038" r:id="rId15"/>
    <p:sldId id="1191" r:id="rId16"/>
    <p:sldId id="1192" r:id="rId17"/>
    <p:sldId id="1190" r:id="rId18"/>
    <p:sldId id="1184" r:id="rId19"/>
    <p:sldId id="1166" r:id="rId20"/>
    <p:sldId id="945" r:id="rId21"/>
    <p:sldId id="1179" r:id="rId22"/>
    <p:sldId id="1181" r:id="rId23"/>
    <p:sldId id="1182" r:id="rId24"/>
    <p:sldId id="1193" r:id="rId25"/>
    <p:sldId id="1180" r:id="rId26"/>
    <p:sldId id="1183" r:id="rId27"/>
    <p:sldId id="328" r:id="rId28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矢野 義紀" initials="矢野" lastIdx="1" clrIdx="0">
    <p:extLst>
      <p:ext uri="{19B8F6BF-5375-455C-9EA6-DF929625EA0E}">
        <p15:presenceInfo xmlns:p15="http://schemas.microsoft.com/office/powerpoint/2012/main" userId="2e9862dcf282db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83" autoAdjust="0"/>
    <p:restoredTop sz="93784" autoAdjust="0"/>
  </p:normalViewPr>
  <p:slideViewPr>
    <p:cSldViewPr snapToGrid="0">
      <p:cViewPr varScale="1">
        <p:scale>
          <a:sx n="63" d="100"/>
          <a:sy n="63" d="100"/>
        </p:scale>
        <p:origin x="412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72591" cy="498784"/>
          </a:xfrm>
          <a:prstGeom prst="rect">
            <a:avLst/>
          </a:prstGeom>
        </p:spPr>
        <p:txBody>
          <a:bodyPr vert="horz" lIns="90954" tIns="45474" rIns="90954" bIns="4547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3828" y="3"/>
            <a:ext cx="2972590" cy="498784"/>
          </a:xfrm>
          <a:prstGeom prst="rect">
            <a:avLst/>
          </a:prstGeom>
        </p:spPr>
        <p:txBody>
          <a:bodyPr vert="horz" lIns="90954" tIns="45474" rIns="90954" bIns="45474" rtlCol="0"/>
          <a:lstStyle>
            <a:lvl1pPr algn="r">
              <a:defRPr sz="1200"/>
            </a:lvl1pPr>
          </a:lstStyle>
          <a:p>
            <a:fld id="{629B8ECF-AA2B-4DCF-989B-225E8D27A294}" type="datetimeFigureOut">
              <a:rPr kumimoji="1" lang="ja-JP" altLang="en-US" smtClean="0"/>
              <a:t>2023/7/25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54" tIns="45474" rIns="90954" bIns="4547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6591" y="4785800"/>
            <a:ext cx="5486400" cy="3916086"/>
          </a:xfrm>
          <a:prstGeom prst="rect">
            <a:avLst/>
          </a:prstGeom>
        </p:spPr>
        <p:txBody>
          <a:bodyPr vert="horz" lIns="90954" tIns="45474" rIns="90954" bIns="4547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5" y="9446904"/>
            <a:ext cx="2972591" cy="498784"/>
          </a:xfrm>
          <a:prstGeom prst="rect">
            <a:avLst/>
          </a:prstGeom>
        </p:spPr>
        <p:txBody>
          <a:bodyPr vert="horz" lIns="90954" tIns="45474" rIns="90954" bIns="4547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3828" y="9446904"/>
            <a:ext cx="2972590" cy="498784"/>
          </a:xfrm>
          <a:prstGeom prst="rect">
            <a:avLst/>
          </a:prstGeom>
        </p:spPr>
        <p:txBody>
          <a:bodyPr vert="horz" lIns="90954" tIns="45474" rIns="90954" bIns="45474" rtlCol="0" anchor="b"/>
          <a:lstStyle>
            <a:lvl1pPr algn="r">
              <a:defRPr sz="1200"/>
            </a:lvl1pPr>
          </a:lstStyle>
          <a:p>
            <a:fld id="{25AEC5CC-F582-4F0F-855F-CD1736EEE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11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DB89FC-B383-49A1-9C0F-8391A1394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15D8C9-3AA3-43C6-8994-87A64C82C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3CAA6A-5F7B-417C-82BA-F302A389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B1E2B9-007F-4263-BEB7-388AD00D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0E625B-E288-4C49-BBF9-4ABDD7ED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72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0141FC-9BFD-4B3E-BF9F-7B26DC6A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751BDF1-7EAB-4A80-BCFF-1707E10EA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8C4F59-0094-4EFC-A2AA-11FC7862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F69066-2166-42A1-8A41-A9F53E58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AC8572-49A3-4B60-AF7B-808EDCEEE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14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1C5A34D-699D-4063-876D-BBE89F7AE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FB083ED-771D-417B-AA4B-27087C9F0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6C8FFE-044D-4965-8465-3D63866A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049BC3-CE5B-4CE6-B56C-D3A79AA4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E53066-CCA3-4B7D-86B9-3E44CC75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77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E9CF27-7CD0-4EB0-81E1-6321C23B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9E1548-81F2-4114-9710-9DCC2612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EEA658-913C-42F3-8843-574AE3E8D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9EAE4D-307D-4B3C-8BCC-F297E72A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F21681-2154-48D4-BCE1-B72314FA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61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EC8E12-AB36-48E8-A24A-7BF320B8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E026F1B-AE5A-481C-9F10-41E4460DC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DFE457-9CE7-4351-84B4-80BC9D99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8AAAF5-5F8B-4853-8179-2808D66C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69507C-B9D8-4259-A4F2-375B17CB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20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D46D13-F2B2-4CE5-B39C-858E12B8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D3FE8D-5953-449E-8964-81E9E9307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9C18199-434E-43F4-86CE-D654D4937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277A5DA-8149-416D-895A-B13F6A972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029015-2D07-4ADE-B712-5917518A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4B00F97-F4B8-4635-BE65-D721004D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727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18F3B8-6F6C-4536-B82B-FEA939EB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C9BDED-269A-422F-880E-392A945F6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F0AF4F-071E-4083-8C41-D70167CD1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23C213F-A56B-4C63-959B-87BF9D44C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F642EAD-0C53-4A5C-9CE1-67356DF1B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E628C2D-1BDF-417D-B568-FAF76253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0608379-FDBA-47D0-B088-5D340D170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5F87DBD-8A34-4525-907E-8991F7D1E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31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599252-C1CF-42F4-9605-7C269E8D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C7F320B-1546-4753-B927-9F55182E1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34F4E4B-26D1-44DB-A008-FBEFC571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D434185-A3D1-4D07-BB36-5F3E1D3B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53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4F1EA62-347F-4356-929E-EEA4E1D4A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C7BBFB-6343-4A96-B4B1-C762C8CF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0C3774-9027-4541-A068-2E2BEB89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15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91A10E-72E1-444D-A0D1-40DB8D9F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011CF0-E6C8-4454-8606-47D7DAAE3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73F0970-9BF6-46E4-B552-1E2849506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474A4E5-E076-4995-9E73-7E875664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5C3620-0C48-48FA-8EE9-BC9C6FBB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B83103-83F3-4279-B752-FCFFDB20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372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083F8C-3AD1-4D15-937D-1ADA52963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658495F-2899-412D-BFEF-D4BF39F33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5024C83-9600-4030-8680-3FA3C8841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0A9A6C-C031-4CF0-B6A4-C8615757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2023/7/25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F746926-F943-48FD-9B52-B0CF5D27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8FECF6-F82D-45B2-8782-F5A7747D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384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5C550B4-6381-4025-94CB-24BA04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636D66-3A00-4BF5-96DA-4157CA4D8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86307E-344A-49D5-90F8-B7859198A4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DEB5C-1BA0-4E33-9AEE-F620A510F713}" type="datetimeFigureOut">
              <a:rPr kumimoji="1" lang="ja-JP" altLang="en-US" smtClean="0"/>
              <a:t>2023/7/25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2D569E-9658-48AD-901D-E562D733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A92CEA-1994-41D1-83B7-C3DDB35DF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760970-8646-47B5-B923-306CD01E6AB3}"/>
              </a:ext>
            </a:extLst>
          </p:cNvPr>
          <p:cNvSpPr txBox="1"/>
          <p:nvPr/>
        </p:nvSpPr>
        <p:spPr>
          <a:xfrm>
            <a:off x="6264283" y="1414172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+mj-lt"/>
                <a:ea typeface="+mj-ea"/>
                <a:cs typeface="+mj-cs"/>
              </a:rPr>
              <a:t>Jolly Grammar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+mj-lt"/>
                <a:ea typeface="+mj-ea"/>
                <a:cs typeface="+mj-cs"/>
              </a:rPr>
              <a:t>6a-17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+mj-lt"/>
              <a:ea typeface="+mj-ea"/>
              <a:cs typeface="+mj-cs"/>
            </a:endParaRPr>
          </a:p>
        </p:txBody>
      </p:sp>
      <p:sp>
        <p:nvSpPr>
          <p:cNvPr id="44" name="Freeform: Shape 3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3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6" name="Freeform: Shape 3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3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DA889D-34CC-48B7-9C7B-0789F19D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80" y="733511"/>
            <a:ext cx="4123316" cy="55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62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406401" y="2512828"/>
            <a:ext cx="12090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lang="ja-JP" altLang="en-US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2000" b="1" i="0" dirty="0" err="1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wéɚ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th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h</a:t>
            </a:r>
            <a:r>
              <a:rPr kumimoji="1"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0" y="5667140"/>
            <a:ext cx="1249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  w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d	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forf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t </a:t>
            </a:r>
            <a:r>
              <a:rPr lang="en-US" altLang="ja-JP" sz="2000" b="1" i="0" dirty="0" err="1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fˈɔɚfɪt</a:t>
            </a:r>
            <a:r>
              <a:rPr lang="en-US" altLang="ja-JP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ther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C696BCD1-41A8-46B5-A7C9-DCE1856B6A43}"/>
              </a:ext>
            </a:extLst>
          </p:cNvPr>
          <p:cNvCxnSpPr>
            <a:cxnSpLocks/>
          </p:cNvCxnSpPr>
          <p:nvPr/>
        </p:nvCxnSpPr>
        <p:spPr>
          <a:xfrm flipH="1">
            <a:off x="5652880" y="5613349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B14CEA46-D9EB-4235-A08D-E6ED37CA3E91}"/>
              </a:ext>
            </a:extLst>
          </p:cNvPr>
          <p:cNvCxnSpPr>
            <a:cxnSpLocks/>
          </p:cNvCxnSpPr>
          <p:nvPr/>
        </p:nvCxnSpPr>
        <p:spPr>
          <a:xfrm flipH="1">
            <a:off x="9198720" y="557235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>
            <a:extLst>
              <a:ext uri="{FF2B5EF4-FFF2-40B4-BE49-F238E27FC236}">
                <a16:creationId xmlns:a16="http://schemas.microsoft.com/office/drawing/2014/main" id="{0F691269-B5CE-422F-8DB9-DABFCC543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2" y="189513"/>
            <a:ext cx="3314451" cy="248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608C568-5076-4ADC-A003-98846C142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344" y="91740"/>
            <a:ext cx="2437967" cy="243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E3837A5-110A-4F5D-8121-67F8C322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12" y="3514176"/>
            <a:ext cx="2093707" cy="225073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7AD6CC-BC9F-4C75-ACA3-75D422103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145" y="3331030"/>
            <a:ext cx="1965469" cy="224132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D2ED132-BE02-4E02-B007-0A26E6FDF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1688" y="3580569"/>
            <a:ext cx="1700420" cy="191297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7546282-B5BD-4A04-8F59-7B2E80836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3607" y="217531"/>
            <a:ext cx="2750248" cy="225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13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399299" y="2310678"/>
            <a:ext cx="1264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h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ght          surf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 </a:t>
            </a:r>
            <a:r>
              <a:rPr lang="en-US" altLang="ja-JP" sz="2000" b="1" i="0" dirty="0" err="1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sˈɚːfət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for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gn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0" y="5811560"/>
            <a:ext cx="1299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    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fer </a:t>
            </a:r>
            <a:r>
              <a:rPr lang="en-US" altLang="ja-JP" sz="2000" b="1" i="0" dirty="0" err="1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héfɚ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sty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2000" b="1" i="0" dirty="0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f</a:t>
            </a:r>
            <a:r>
              <a:rPr lang="el-GR" altLang="ja-JP" sz="2000" b="1" i="0" dirty="0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ά</a:t>
            </a:r>
            <a:r>
              <a:rPr lang="en-US" altLang="ja-JP" sz="2000" b="1" i="0" dirty="0" err="1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ɪsti</a:t>
            </a:r>
            <a:r>
              <a:rPr lang="en-US" altLang="ja-JP" sz="2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  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sover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gn</a:t>
            </a:r>
            <a:r>
              <a:rPr lang="en-US" altLang="ja-JP" b="1" i="0" dirty="0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s</a:t>
            </a:r>
            <a:r>
              <a:rPr lang="el-GR" altLang="ja-JP" b="1" i="0" dirty="0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ά</a:t>
            </a:r>
            <a:r>
              <a:rPr lang="en-US" altLang="ja-JP" b="1" i="0" dirty="0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v</a:t>
            </a:r>
            <a:r>
              <a:rPr lang="en-US" altLang="ja-JP" b="0" i="0" dirty="0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(ə)</a:t>
            </a:r>
            <a:r>
              <a:rPr lang="en-US" altLang="ja-JP" b="1" i="0" dirty="0" err="1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rən</a:t>
            </a:r>
            <a:r>
              <a:rPr kumimoji="1" lang="en-US" altLang="ja-JP" dirty="0"/>
              <a:t>		</a:t>
            </a:r>
            <a:endParaRPr kumimoji="1" lang="ja-JP" altLang="en-US" dirty="0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561C62FB-90C6-41FF-8839-9B05AE77631A}"/>
              </a:ext>
            </a:extLst>
          </p:cNvPr>
          <p:cNvCxnSpPr>
            <a:cxnSpLocks/>
          </p:cNvCxnSpPr>
          <p:nvPr/>
        </p:nvCxnSpPr>
        <p:spPr>
          <a:xfrm flipH="1">
            <a:off x="9399488" y="569621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A8C28E7F-10C3-4C02-AF2C-5847E7CAC9C8}"/>
              </a:ext>
            </a:extLst>
          </p:cNvPr>
          <p:cNvCxnSpPr>
            <a:cxnSpLocks/>
          </p:cNvCxnSpPr>
          <p:nvPr/>
        </p:nvCxnSpPr>
        <p:spPr>
          <a:xfrm flipH="1">
            <a:off x="5256640" y="219533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6DA38249-9C46-4A0E-B944-2B7C5D989CE9}"/>
              </a:ext>
            </a:extLst>
          </p:cNvPr>
          <p:cNvCxnSpPr>
            <a:cxnSpLocks/>
          </p:cNvCxnSpPr>
          <p:nvPr/>
        </p:nvCxnSpPr>
        <p:spPr>
          <a:xfrm flipH="1">
            <a:off x="9770796" y="219533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BB8631C8-39DA-4EFB-89BE-8C91B214D839}"/>
              </a:ext>
            </a:extLst>
          </p:cNvPr>
          <p:cNvCxnSpPr>
            <a:cxnSpLocks/>
          </p:cNvCxnSpPr>
          <p:nvPr/>
        </p:nvCxnSpPr>
        <p:spPr>
          <a:xfrm flipH="1">
            <a:off x="1738156" y="569621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16355324-326B-4185-B500-9A848310510B}"/>
              </a:ext>
            </a:extLst>
          </p:cNvPr>
          <p:cNvCxnSpPr>
            <a:cxnSpLocks/>
          </p:cNvCxnSpPr>
          <p:nvPr/>
        </p:nvCxnSpPr>
        <p:spPr>
          <a:xfrm flipH="1">
            <a:off x="5804336" y="567647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4BBB3AB2-1D24-42CC-AB17-6D1E99343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05" y="109198"/>
            <a:ext cx="1435183" cy="220148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132865C-9C00-42C5-BDC7-111F7BC2A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6" y="3582564"/>
            <a:ext cx="3263900" cy="2171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87234F1-7D4E-48F4-B716-3E0E63C2D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119" y="280881"/>
            <a:ext cx="3108769" cy="2064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49E4208-3222-457A-B5B7-7B2D9DBAC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335" y="3194192"/>
            <a:ext cx="1365837" cy="236252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E79A62E-466C-466F-9EA4-FB41F38E2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6719" y="600117"/>
            <a:ext cx="3061299" cy="1800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A937162-EC31-42AD-B09C-3DF6F61C1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0080" y="3200394"/>
            <a:ext cx="1625431" cy="243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24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-121920" y="2635261"/>
            <a:ext cx="1311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smic </a:t>
            </a:r>
            <a:r>
              <a:rPr lang="en-US" altLang="ja-JP" sz="2000" b="1" i="0" dirty="0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s</a:t>
            </a:r>
            <a:r>
              <a:rPr lang="el-GR" altLang="ja-JP" sz="2000" b="1" i="0" dirty="0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ά</a:t>
            </a:r>
            <a:r>
              <a:rPr lang="en-US" altLang="ja-JP" sz="2000" b="1" i="0" dirty="0" err="1">
                <a:solidFill>
                  <a:srgbClr val="534A42"/>
                </a:solidFill>
                <a:effectLst/>
                <a:latin typeface="Lucida Sans Unicode" panose="020B0602030504020204" pitchFamily="34" charset="0"/>
              </a:rPr>
              <a:t>ɪzmɪk</a:t>
            </a:r>
            <a:r>
              <a:rPr lang="en-US" altLang="ja-JP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rloom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derdown</a:t>
            </a:r>
            <a:r>
              <a:rPr kumimoji="1" lang="en-US" altLang="ja-JP" sz="4000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0" y="5832207"/>
            <a:ext cx="1299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counterf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    kal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doscope      Fahrenh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3600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6D3904B-D269-4F06-89E4-A78CA32DB6D2}"/>
              </a:ext>
            </a:extLst>
          </p:cNvPr>
          <p:cNvCxnSpPr>
            <a:cxnSpLocks/>
          </p:cNvCxnSpPr>
          <p:nvPr/>
        </p:nvCxnSpPr>
        <p:spPr>
          <a:xfrm flipH="1">
            <a:off x="1643372" y="570456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8858160-9CCE-4B4D-8FAC-A3D5E186D265}"/>
              </a:ext>
            </a:extLst>
          </p:cNvPr>
          <p:cNvCxnSpPr>
            <a:cxnSpLocks/>
          </p:cNvCxnSpPr>
          <p:nvPr/>
        </p:nvCxnSpPr>
        <p:spPr>
          <a:xfrm flipH="1">
            <a:off x="4751987" y="570737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CC6E390B-16F6-46CB-A02D-8FDB3976037B}"/>
              </a:ext>
            </a:extLst>
          </p:cNvPr>
          <p:cNvCxnSpPr>
            <a:cxnSpLocks/>
          </p:cNvCxnSpPr>
          <p:nvPr/>
        </p:nvCxnSpPr>
        <p:spPr>
          <a:xfrm flipH="1">
            <a:off x="9829694" y="5686073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A10C5AE5-5E26-4E55-81F8-F27BC27C5E99}"/>
              </a:ext>
            </a:extLst>
          </p:cNvPr>
          <p:cNvCxnSpPr>
            <a:cxnSpLocks/>
          </p:cNvCxnSpPr>
          <p:nvPr/>
        </p:nvCxnSpPr>
        <p:spPr>
          <a:xfrm flipH="1">
            <a:off x="2421529" y="574010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66DCD41-E207-4D02-98EE-92B262E01CCE}"/>
              </a:ext>
            </a:extLst>
          </p:cNvPr>
          <p:cNvCxnSpPr>
            <a:cxnSpLocks/>
          </p:cNvCxnSpPr>
          <p:nvPr/>
        </p:nvCxnSpPr>
        <p:spPr>
          <a:xfrm flipH="1">
            <a:off x="1643372" y="2520313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34239C3-2D01-443C-B3D6-07895427ADB3}"/>
              </a:ext>
            </a:extLst>
          </p:cNvPr>
          <p:cNvCxnSpPr>
            <a:cxnSpLocks/>
          </p:cNvCxnSpPr>
          <p:nvPr/>
        </p:nvCxnSpPr>
        <p:spPr>
          <a:xfrm flipH="1">
            <a:off x="9064029" y="255172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12F1AB36-2B72-4311-AB5E-8F57381CB62F}"/>
              </a:ext>
            </a:extLst>
          </p:cNvPr>
          <p:cNvCxnSpPr>
            <a:cxnSpLocks/>
          </p:cNvCxnSpPr>
          <p:nvPr/>
        </p:nvCxnSpPr>
        <p:spPr>
          <a:xfrm flipH="1">
            <a:off x="5776906" y="240671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9FC75D19-CD3B-4655-BBDF-48B449291619}"/>
              </a:ext>
            </a:extLst>
          </p:cNvPr>
          <p:cNvCxnSpPr>
            <a:cxnSpLocks/>
          </p:cNvCxnSpPr>
          <p:nvPr/>
        </p:nvCxnSpPr>
        <p:spPr>
          <a:xfrm flipH="1">
            <a:off x="5412275" y="5736819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918ED7DE-E9E2-40A7-9015-5C986B19ED30}"/>
              </a:ext>
            </a:extLst>
          </p:cNvPr>
          <p:cNvCxnSpPr>
            <a:cxnSpLocks/>
          </p:cNvCxnSpPr>
          <p:nvPr/>
        </p:nvCxnSpPr>
        <p:spPr>
          <a:xfrm flipH="1">
            <a:off x="9929559" y="246297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1D90C997-6EF8-4A80-8EF2-B3024CE9F0C4}"/>
              </a:ext>
            </a:extLst>
          </p:cNvPr>
          <p:cNvCxnSpPr>
            <a:cxnSpLocks/>
          </p:cNvCxnSpPr>
          <p:nvPr/>
        </p:nvCxnSpPr>
        <p:spPr>
          <a:xfrm flipH="1">
            <a:off x="10389184" y="5736819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F329AB0-C355-4C7E-89BF-A7FDE3770F60}"/>
              </a:ext>
            </a:extLst>
          </p:cNvPr>
          <p:cNvCxnSpPr>
            <a:cxnSpLocks/>
          </p:cNvCxnSpPr>
          <p:nvPr/>
        </p:nvCxnSpPr>
        <p:spPr>
          <a:xfrm flipH="1">
            <a:off x="6005589" y="5736819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5BB2A680-CDC2-412D-902E-0864990B0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22" y="267357"/>
            <a:ext cx="2252956" cy="2252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83C6E8C-6054-461E-902D-E001FCBF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896" y="187550"/>
            <a:ext cx="1904581" cy="207963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4BC84B3-9628-4A4B-8CBA-39DCEF9C2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453" y="71389"/>
            <a:ext cx="1749978" cy="233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793EE1C-F129-4250-90FF-FD1811051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67" y="3686476"/>
            <a:ext cx="2627195" cy="197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12293C6-D9DD-4EE3-BE18-247D2B88B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027" y="3274689"/>
            <a:ext cx="2453123" cy="245312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1A98378-25AA-436D-A688-B16C39A6D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3862" y="3474781"/>
            <a:ext cx="2901071" cy="218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83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7992654" y="182833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32325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FE6632CD-055C-4CD8-9D27-414A434ED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86" y="195245"/>
            <a:ext cx="1726832" cy="1297509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9A1818CA-8FB5-4E5A-BD07-919288B60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765" y="195245"/>
            <a:ext cx="1593030" cy="1303388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398658F8-7489-439F-A552-903A7D7F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223" y="182434"/>
            <a:ext cx="1391252" cy="1391252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5573D9A5-95EF-4F2C-9C2F-7C2ACCCB4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82" y="216001"/>
            <a:ext cx="1124561" cy="1209557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D4196045-37E1-41C2-9361-26857EFC2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7160" y="158683"/>
            <a:ext cx="1316397" cy="149979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2FAA0DD2-9928-4060-8F73-60824F08D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6267" y="170010"/>
            <a:ext cx="1197724" cy="1347977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266C0ECF-4825-4F9C-8928-0BB0D9BBD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2478" y="2212260"/>
            <a:ext cx="1151513" cy="1761424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D4F3C277-D509-4CC0-8E3C-AD394F7FE4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4069" y="2445957"/>
            <a:ext cx="1979930" cy="1316071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79AE9E00-C7A4-41EE-B207-AABCC247FB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0" y="2379270"/>
            <a:ext cx="2126230" cy="1253713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0E75534E-B7F0-4875-B7EF-F54CD06406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8279" y="2494422"/>
            <a:ext cx="1981501" cy="1316071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E1498009-DC4E-45E2-B76C-FFD7EB49F7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3883" y="2257916"/>
            <a:ext cx="793853" cy="1375067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15C865D1-03A0-4662-9F67-46108A7419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58868" y="2212260"/>
            <a:ext cx="1101607" cy="165034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842C9F81-766B-4E9E-87EF-C3E111C8B4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07824" y="4512280"/>
            <a:ext cx="1567541" cy="1567541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4FA96E39-9A09-4DD8-A54D-F507591D67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15733" y="4498327"/>
            <a:ext cx="1436886" cy="1570442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6AAFF774-C882-4A3B-ABE5-1956395E1E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74312" y="4523759"/>
            <a:ext cx="1174633" cy="1567541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DC6D4F73-613B-48E0-871D-FFD5C42D193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32891" y="4637113"/>
            <a:ext cx="1789158" cy="1340831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2E40953F-ED1C-4E6D-A50A-8847B4D7043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8554" y="4559157"/>
            <a:ext cx="1567541" cy="1567541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1CC6EF79-4AB8-4F18-B1F2-90E2924D62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50558" y="4580434"/>
            <a:ext cx="1929439" cy="14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1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2">
            <a:extLst>
              <a:ext uri="{FF2B5EF4-FFF2-40B4-BE49-F238E27FC236}">
                <a16:creationId xmlns:a16="http://schemas.microsoft.com/office/drawing/2014/main" id="{ED9C414A-A284-4D73-B9C7-54C138F6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-102978" y="2150749"/>
            <a:ext cx="4785044" cy="3283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Activity Page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Spelling</a:t>
            </a:r>
            <a:r>
              <a:rPr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&lt;</a:t>
            </a:r>
            <a:r>
              <a:rPr lang="en-US" altLang="ja-JP" sz="5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ei</a:t>
            </a: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&gt; &lt;</a:t>
            </a:r>
            <a:r>
              <a:rPr kumimoji="1" lang="en-US" altLang="ja-JP" sz="5400" b="1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eigh</a:t>
            </a: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&gt;and &lt;</a:t>
            </a:r>
            <a:r>
              <a:rPr kumimoji="1" lang="en-US" altLang="ja-JP" sz="5400" b="1" kern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eir</a:t>
            </a: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&gt; for the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3DAD80A-CFC8-4003-858B-671FF204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045" y="0"/>
            <a:ext cx="740695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5B2FE6-A0E1-4425-8D61-CE4E271BB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163" y="680483"/>
            <a:ext cx="4109032" cy="54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87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A651BA-81EE-486A-B4A4-9C1139CDF746}"/>
              </a:ext>
            </a:extLst>
          </p:cNvPr>
          <p:cNvSpPr txBox="1"/>
          <p:nvPr/>
        </p:nvSpPr>
        <p:spPr>
          <a:xfrm>
            <a:off x="397933" y="1049866"/>
            <a:ext cx="11794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d   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t   th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   w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   f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sty</a:t>
            </a:r>
          </a:p>
          <a:p>
            <a:pPr algn="ctr"/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smic   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loom   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derdown   kal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doscope   Fahrenh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t </a:t>
            </a:r>
            <a:endParaRPr kumimoji="1" lang="ja-JP" altLang="en-US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65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A651BA-81EE-486A-B4A4-9C1139CDF746}"/>
              </a:ext>
            </a:extLst>
          </p:cNvPr>
          <p:cNvSpPr txBox="1"/>
          <p:nvPr/>
        </p:nvSpPr>
        <p:spPr>
          <a:xfrm>
            <a:off x="397933" y="1049866"/>
            <a:ext cx="11794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d   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t   th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   w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   f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sty</a:t>
            </a:r>
          </a:p>
          <a:p>
            <a:pPr algn="ctr"/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smic   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loom   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derdown   kal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doscope   Fahrenh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t </a:t>
            </a:r>
            <a:endParaRPr kumimoji="1" lang="ja-JP" altLang="en-US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8478B85-309D-4010-9184-4F5D86F72F11}"/>
              </a:ext>
            </a:extLst>
          </p:cNvPr>
          <p:cNvSpPr txBox="1"/>
          <p:nvPr/>
        </p:nvSpPr>
        <p:spPr>
          <a:xfrm>
            <a:off x="1016000" y="2581083"/>
            <a:ext cx="2624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/air/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heir</a:t>
            </a: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heirloom</a:t>
            </a:r>
          </a:p>
          <a:p>
            <a:r>
              <a:rPr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5828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A651BA-81EE-486A-B4A4-9C1139CDF746}"/>
              </a:ext>
            </a:extLst>
          </p:cNvPr>
          <p:cNvSpPr txBox="1"/>
          <p:nvPr/>
        </p:nvSpPr>
        <p:spPr>
          <a:xfrm>
            <a:off x="397933" y="1049866"/>
            <a:ext cx="11794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d   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t   th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   w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   f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sty</a:t>
            </a:r>
          </a:p>
          <a:p>
            <a:pPr algn="ctr"/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smic   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loom   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derdown   kal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doscope   Fahrenh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t </a:t>
            </a:r>
            <a:endParaRPr kumimoji="1" lang="ja-JP" altLang="en-US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079FC1-512F-4274-B86D-5BDDD70A44A7}"/>
              </a:ext>
            </a:extLst>
          </p:cNvPr>
          <p:cNvSpPr txBox="1"/>
          <p:nvPr/>
        </p:nvSpPr>
        <p:spPr>
          <a:xfrm>
            <a:off x="4385734" y="2581083"/>
            <a:ext cx="2624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/ear/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eird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weir</a:t>
            </a:r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8478B85-309D-4010-9184-4F5D86F72F11}"/>
              </a:ext>
            </a:extLst>
          </p:cNvPr>
          <p:cNvSpPr txBox="1"/>
          <p:nvPr/>
        </p:nvSpPr>
        <p:spPr>
          <a:xfrm>
            <a:off x="1016000" y="2581083"/>
            <a:ext cx="2624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/air/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heir</a:t>
            </a: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heirloom</a:t>
            </a:r>
          </a:p>
          <a:p>
            <a:r>
              <a:rPr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0808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A651BA-81EE-486A-B4A4-9C1139CDF746}"/>
              </a:ext>
            </a:extLst>
          </p:cNvPr>
          <p:cNvSpPr txBox="1"/>
          <p:nvPr/>
        </p:nvSpPr>
        <p:spPr>
          <a:xfrm>
            <a:off x="397933" y="1049866"/>
            <a:ext cx="11794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d   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t   th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   w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   f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sty</a:t>
            </a:r>
          </a:p>
          <a:p>
            <a:pPr algn="ctr"/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smic   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eir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loom   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derdown   kal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doscope   Fahrenh</a:t>
            </a:r>
            <a:r>
              <a:rPr kumimoji="1" lang="en-US" altLang="ja-JP" sz="2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t </a:t>
            </a:r>
            <a:endParaRPr kumimoji="1" lang="ja-JP" altLang="en-US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8772BA-EAD6-441F-A54C-F7D733E9C0B2}"/>
              </a:ext>
            </a:extLst>
          </p:cNvPr>
          <p:cNvSpPr txBox="1"/>
          <p:nvPr/>
        </p:nvSpPr>
        <p:spPr>
          <a:xfrm>
            <a:off x="7391400" y="2581083"/>
            <a:ext cx="426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kumimoji="1" lang="en-US" altLang="ja-JP" sz="36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height</a:t>
            </a: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feisty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seismic</a:t>
            </a: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eiderdown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kaleidoscope</a:t>
            </a: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Fahrenheit</a:t>
            </a:r>
          </a:p>
          <a:p>
            <a:endParaRPr kumimoji="1" lang="en-US" altLang="ja-JP" dirty="0"/>
          </a:p>
          <a:p>
            <a:r>
              <a:rPr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6079FC1-512F-4274-B86D-5BDDD70A44A7}"/>
              </a:ext>
            </a:extLst>
          </p:cNvPr>
          <p:cNvSpPr txBox="1"/>
          <p:nvPr/>
        </p:nvSpPr>
        <p:spPr>
          <a:xfrm>
            <a:off x="4385734" y="2581083"/>
            <a:ext cx="2624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/ear/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w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eird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weir</a:t>
            </a:r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8478B85-309D-4010-9184-4F5D86F72F11}"/>
              </a:ext>
            </a:extLst>
          </p:cNvPr>
          <p:cNvSpPr txBox="1"/>
          <p:nvPr/>
        </p:nvSpPr>
        <p:spPr>
          <a:xfrm>
            <a:off x="1016000" y="2581083"/>
            <a:ext cx="2624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/air/</a:t>
            </a: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heir</a:t>
            </a: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heirloom</a:t>
            </a:r>
          </a:p>
          <a:p>
            <a:r>
              <a:rPr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7844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96CA05-3676-47C6-A032-2F6BC8650361}"/>
              </a:ext>
            </a:extLst>
          </p:cNvPr>
          <p:cNvSpPr txBox="1"/>
          <p:nvPr/>
        </p:nvSpPr>
        <p:spPr>
          <a:xfrm>
            <a:off x="670560" y="1621393"/>
            <a:ext cx="3576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Subject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sovereigns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gold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A8F202-4C01-4756-8B27-AF5ACF5EF9F3}"/>
              </a:ext>
            </a:extLst>
          </p:cNvPr>
          <p:cNvSpPr txBox="1"/>
          <p:nvPr/>
        </p:nvSpPr>
        <p:spPr>
          <a:xfrm>
            <a:off x="3881120" y="1621393"/>
            <a:ext cx="328168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were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counterfeit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7976CE-C2C3-463D-9824-3669C789B620}"/>
              </a:ext>
            </a:extLst>
          </p:cNvPr>
          <p:cNvSpPr txBox="1"/>
          <p:nvPr/>
        </p:nvSpPr>
        <p:spPr>
          <a:xfrm>
            <a:off x="7528560" y="1621393"/>
            <a:ext cx="466344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Object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862F08-89A8-4162-881E-598CBA7D544C}"/>
              </a:ext>
            </a:extLst>
          </p:cNvPr>
          <p:cNvSpPr txBox="1"/>
          <p:nvPr/>
        </p:nvSpPr>
        <p:spPr>
          <a:xfrm>
            <a:off x="3881120" y="3298775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Cavolini" panose="03000502040302020204" pitchFamily="66" charset="0"/>
                <a:cs typeface="Cavolini" panose="03000502040302020204" pitchFamily="66" charset="0"/>
              </a:rPr>
              <a:t>(linking)</a:t>
            </a:r>
            <a:endParaRPr kumimoji="1" lang="ja-JP" alt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F2892E-2098-4C98-8BFA-37F60054651A}"/>
              </a:ext>
            </a:extLst>
          </p:cNvPr>
          <p:cNvSpPr txBox="1"/>
          <p:nvPr/>
        </p:nvSpPr>
        <p:spPr>
          <a:xfrm>
            <a:off x="0" y="18288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gold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sovereigns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were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counterfeit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600" b="1" dirty="0">
              <a:solidFill>
                <a:srgbClr val="FFC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1704DC4-3673-422E-883C-C80B6748BA65}"/>
              </a:ext>
            </a:extLst>
          </p:cNvPr>
          <p:cNvCxnSpPr/>
          <p:nvPr/>
        </p:nvCxnSpPr>
        <p:spPr>
          <a:xfrm>
            <a:off x="0" y="1468993"/>
            <a:ext cx="1228344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553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6538975" y="623302"/>
            <a:ext cx="4104005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Spelling Point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E50309-5C79-4EA2-B849-91FB5350F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21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019BCF-6A81-44C9-979E-0B4240CE6192}"/>
              </a:ext>
            </a:extLst>
          </p:cNvPr>
          <p:cNvSpPr txBox="1"/>
          <p:nvPr/>
        </p:nvSpPr>
        <p:spPr>
          <a:xfrm>
            <a:off x="477980" y="1122363"/>
            <a:ext cx="4398819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2C23A-C8FF-449D-BA7A-B684C6F59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703" y="371042"/>
            <a:ext cx="7603313" cy="611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04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8977E4-80A9-43FC-97FB-18681EA53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1" r="10491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5421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Their sover</a:t>
            </a:r>
            <a:r>
              <a:rPr lang="en-US" altLang="ja-JP" sz="5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ei</a:t>
            </a:r>
            <a:r>
              <a:rPr lang="en-US" altLang="ja-JP" sz="5400" b="1" dirty="0">
                <a:latin typeface="+mj-lt"/>
                <a:ea typeface="+mj-ea"/>
                <a:cs typeface="+mj-cs"/>
              </a:rPr>
              <a:t>gn r</a:t>
            </a:r>
            <a:r>
              <a:rPr lang="en-US" altLang="ja-JP" sz="5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ei</a:t>
            </a:r>
            <a:r>
              <a:rPr lang="en-US" altLang="ja-JP" sz="5400" b="1" dirty="0">
                <a:latin typeface="+mj-lt"/>
                <a:ea typeface="+mj-ea"/>
                <a:cs typeface="+mj-cs"/>
              </a:rPr>
              <a:t>gned for fifty-two years.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8977E4-80A9-43FC-97FB-18681EA53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1" r="10491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5084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8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48FB41-D0A5-453F-B4B8-8854584BE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6" r="4768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7836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The farmer keeps </a:t>
            </a:r>
            <a:r>
              <a:rPr lang="en-US" altLang="ja-JP" sz="5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eigh</a:t>
            </a:r>
            <a:r>
              <a:rPr lang="en-US" altLang="ja-JP" sz="5400" b="1" dirty="0">
                <a:latin typeface="+mj-lt"/>
                <a:ea typeface="+mj-ea"/>
                <a:cs typeface="+mj-cs"/>
              </a:rPr>
              <a:t>ty-two h</a:t>
            </a:r>
            <a:r>
              <a:rPr lang="en-US" altLang="ja-JP" sz="5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ei</a:t>
            </a:r>
            <a:r>
              <a:rPr lang="en-US" altLang="ja-JP" sz="5400" b="1" dirty="0">
                <a:latin typeface="+mj-lt"/>
                <a:ea typeface="+mj-ea"/>
                <a:cs typeface="+mj-cs"/>
              </a:rPr>
              <a:t>fers in the field.</a:t>
            </a: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91" name="Freeform: Shape 8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48FB41-D0A5-453F-B4B8-8854584BE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6" r="4768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1427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FCB193F-DA52-483C-AC13-54EBE6E16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6" r="1353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5461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dirty="0"/>
              <a:t>“What is your h</a:t>
            </a:r>
            <a:r>
              <a:rPr lang="en-US" altLang="ja-JP" sz="4800" b="1" dirty="0">
                <a:solidFill>
                  <a:srgbClr val="FF0000"/>
                </a:solidFill>
              </a:rPr>
              <a:t>eigh</a:t>
            </a:r>
            <a:r>
              <a:rPr lang="en-US" altLang="ja-JP" sz="4800" b="1" dirty="0"/>
              <a:t>t and w</a:t>
            </a:r>
            <a:r>
              <a:rPr lang="en-US" altLang="ja-JP" sz="4800" b="1" dirty="0">
                <a:solidFill>
                  <a:srgbClr val="FF0000"/>
                </a:solidFill>
              </a:rPr>
              <a:t>eigh</a:t>
            </a:r>
            <a:r>
              <a:rPr lang="en-US" altLang="ja-JP" sz="4800" b="1" dirty="0"/>
              <a:t>t?” asked the nurse.</a:t>
            </a:r>
            <a:endParaRPr kumimoji="1" lang="en-US" altLang="ja-JP" sz="48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FCB193F-DA52-483C-AC13-54EBE6E16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6" r="1353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9475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9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7763099" y="2790295"/>
            <a:ext cx="3064087" cy="19604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See you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next time!</a:t>
            </a: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FDE5207-2B36-43CC-AC33-21B8EAFC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4" y="316771"/>
            <a:ext cx="6088297" cy="622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936413" y="840896"/>
            <a:ext cx="1971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/ai/</a:t>
            </a:r>
          </a:p>
        </p:txBody>
      </p:sp>
    </p:spTree>
    <p:extLst>
      <p:ext uri="{BB962C8B-B14F-4D97-AF65-F5344CB8AC3E}">
        <p14:creationId xmlns:p14="http://schemas.microsoft.com/office/powerpoint/2010/main" val="410053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936413" y="840896"/>
            <a:ext cx="1971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/ai/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B05DB9-4074-46DB-AA81-53ABF7714F92}"/>
              </a:ext>
            </a:extLst>
          </p:cNvPr>
          <p:cNvSpPr txBox="1"/>
          <p:nvPr/>
        </p:nvSpPr>
        <p:spPr>
          <a:xfrm>
            <a:off x="4191001" y="840896"/>
            <a:ext cx="2682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rec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ve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43092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936413" y="840896"/>
            <a:ext cx="1971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/ai/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5694C9-7440-4862-B735-079F29EA3E0A}"/>
              </a:ext>
            </a:extLst>
          </p:cNvPr>
          <p:cNvSpPr txBox="1"/>
          <p:nvPr/>
        </p:nvSpPr>
        <p:spPr>
          <a:xfrm>
            <a:off x="7967133" y="840896"/>
            <a:ext cx="314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h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sty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B05DB9-4074-46DB-AA81-53ABF7714F92}"/>
              </a:ext>
            </a:extLst>
          </p:cNvPr>
          <p:cNvSpPr txBox="1"/>
          <p:nvPr/>
        </p:nvSpPr>
        <p:spPr>
          <a:xfrm>
            <a:off x="4191001" y="840896"/>
            <a:ext cx="2682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rec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ve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9639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936413" y="840896"/>
            <a:ext cx="1971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/ai/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5694C9-7440-4862-B735-079F29EA3E0A}"/>
              </a:ext>
            </a:extLst>
          </p:cNvPr>
          <p:cNvSpPr txBox="1"/>
          <p:nvPr/>
        </p:nvSpPr>
        <p:spPr>
          <a:xfrm>
            <a:off x="7967133" y="840896"/>
            <a:ext cx="314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h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sty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B05DB9-4074-46DB-AA81-53ABF7714F92}"/>
              </a:ext>
            </a:extLst>
          </p:cNvPr>
          <p:cNvSpPr txBox="1"/>
          <p:nvPr/>
        </p:nvSpPr>
        <p:spPr>
          <a:xfrm>
            <a:off x="4191001" y="840896"/>
            <a:ext cx="2682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rec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ve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E8DFB7-0917-44F2-8234-ABE0B39F4D4E}"/>
              </a:ext>
            </a:extLst>
          </p:cNvPr>
          <p:cNvSpPr txBox="1"/>
          <p:nvPr/>
        </p:nvSpPr>
        <p:spPr>
          <a:xfrm>
            <a:off x="646853" y="3944851"/>
            <a:ext cx="2550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/air/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/ear/</a:t>
            </a:r>
          </a:p>
        </p:txBody>
      </p:sp>
    </p:spTree>
    <p:extLst>
      <p:ext uri="{BB962C8B-B14F-4D97-AF65-F5344CB8AC3E}">
        <p14:creationId xmlns:p14="http://schemas.microsoft.com/office/powerpoint/2010/main" val="4203975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936413" y="840896"/>
            <a:ext cx="1971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/ai/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5694C9-7440-4862-B735-079F29EA3E0A}"/>
              </a:ext>
            </a:extLst>
          </p:cNvPr>
          <p:cNvSpPr txBox="1"/>
          <p:nvPr/>
        </p:nvSpPr>
        <p:spPr>
          <a:xfrm>
            <a:off x="7967133" y="840896"/>
            <a:ext cx="314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h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sty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B05DB9-4074-46DB-AA81-53ABF7714F92}"/>
              </a:ext>
            </a:extLst>
          </p:cNvPr>
          <p:cNvSpPr txBox="1"/>
          <p:nvPr/>
        </p:nvSpPr>
        <p:spPr>
          <a:xfrm>
            <a:off x="4191001" y="840896"/>
            <a:ext cx="2682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rec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ve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E8DFB7-0917-44F2-8234-ABE0B39F4D4E}"/>
              </a:ext>
            </a:extLst>
          </p:cNvPr>
          <p:cNvSpPr txBox="1"/>
          <p:nvPr/>
        </p:nvSpPr>
        <p:spPr>
          <a:xfrm>
            <a:off x="646853" y="3944851"/>
            <a:ext cx="2550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/air/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/ear/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0383FC-F7A2-4731-8C75-41F684D97540}"/>
              </a:ext>
            </a:extLst>
          </p:cNvPr>
          <p:cNvSpPr txBox="1"/>
          <p:nvPr/>
        </p:nvSpPr>
        <p:spPr>
          <a:xfrm>
            <a:off x="4028442" y="3944851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counterf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8773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936413" y="840896"/>
            <a:ext cx="1971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/ai/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5694C9-7440-4862-B735-079F29EA3E0A}"/>
              </a:ext>
            </a:extLst>
          </p:cNvPr>
          <p:cNvSpPr txBox="1"/>
          <p:nvPr/>
        </p:nvSpPr>
        <p:spPr>
          <a:xfrm>
            <a:off x="7967133" y="840896"/>
            <a:ext cx="314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h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eigh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sty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B05DB9-4074-46DB-AA81-53ABF7714F92}"/>
              </a:ext>
            </a:extLst>
          </p:cNvPr>
          <p:cNvSpPr txBox="1"/>
          <p:nvPr/>
        </p:nvSpPr>
        <p:spPr>
          <a:xfrm>
            <a:off x="4191001" y="840896"/>
            <a:ext cx="2682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rec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ve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E8DFB7-0917-44F2-8234-ABE0B39F4D4E}"/>
              </a:ext>
            </a:extLst>
          </p:cNvPr>
          <p:cNvSpPr txBox="1"/>
          <p:nvPr/>
        </p:nvSpPr>
        <p:spPr>
          <a:xfrm>
            <a:off x="646853" y="3944851"/>
            <a:ext cx="2550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/air/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w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/ear/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0383FC-F7A2-4731-8C75-41F684D97540}"/>
              </a:ext>
            </a:extLst>
          </p:cNvPr>
          <p:cNvSpPr txBox="1"/>
          <p:nvPr/>
        </p:nvSpPr>
        <p:spPr>
          <a:xfrm>
            <a:off x="4028442" y="3944851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counterf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DCF213F-3773-4D5E-90CC-85112F0E64A9}"/>
              </a:ext>
            </a:extLst>
          </p:cNvPr>
          <p:cNvSpPr txBox="1"/>
          <p:nvPr/>
        </p:nvSpPr>
        <p:spPr>
          <a:xfrm>
            <a:off x="7967133" y="3944851"/>
            <a:ext cx="337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fer</a:t>
            </a: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/e/</a:t>
            </a:r>
          </a:p>
        </p:txBody>
      </p:sp>
    </p:spTree>
    <p:extLst>
      <p:ext uri="{BB962C8B-B14F-4D97-AF65-F5344CB8AC3E}">
        <p14:creationId xmlns:p14="http://schemas.microsoft.com/office/powerpoint/2010/main" val="65649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A76199-97C1-4C75-80EC-E5FC96AEB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295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019BCF-6A81-44C9-979E-0B4240CE6192}"/>
              </a:ext>
            </a:extLst>
          </p:cNvPr>
          <p:cNvSpPr txBox="1"/>
          <p:nvPr/>
        </p:nvSpPr>
        <p:spPr>
          <a:xfrm>
            <a:off x="559260" y="258077"/>
            <a:ext cx="502874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800" b="1" dirty="0">
                <a:latin typeface="+mj-lt"/>
                <a:ea typeface="+mj-ea"/>
                <a:cs typeface="+mj-cs"/>
              </a:rPr>
              <a:t>Spelling List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939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6040</TotalTime>
  <Words>377</Words>
  <Application>Microsoft Office PowerPoint</Application>
  <PresentationFormat>ワイド画面</PresentationFormat>
  <Paragraphs>157</Paragraphs>
  <Slides>27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4" baseType="lpstr">
      <vt:lpstr>游ゴシック</vt:lpstr>
      <vt:lpstr>游ゴシック Light</vt:lpstr>
      <vt:lpstr>Arial</vt:lpstr>
      <vt:lpstr>Calibri</vt:lpstr>
      <vt:lpstr>Cavolini</vt:lpstr>
      <vt:lpstr>Lucida Sans Unicode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408</cp:revision>
  <cp:lastPrinted>2021-10-25T22:21:51Z</cp:lastPrinted>
  <dcterms:created xsi:type="dcterms:W3CDTF">2020-09-21T09:21:49Z</dcterms:created>
  <dcterms:modified xsi:type="dcterms:W3CDTF">2023-07-24T23:05:34Z</dcterms:modified>
</cp:coreProperties>
</file>