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64" r:id="rId2"/>
    <p:sldId id="283" r:id="rId3"/>
    <p:sldId id="1321" r:id="rId4"/>
    <p:sldId id="1335" r:id="rId5"/>
    <p:sldId id="1334" r:id="rId6"/>
    <p:sldId id="1333" r:id="rId7"/>
    <p:sldId id="1332" r:id="rId8"/>
    <p:sldId id="1331" r:id="rId9"/>
    <p:sldId id="1330" r:id="rId10"/>
    <p:sldId id="1329" r:id="rId11"/>
    <p:sldId id="1328" r:id="rId12"/>
    <p:sldId id="1327" r:id="rId13"/>
    <p:sldId id="1326" r:id="rId14"/>
    <p:sldId id="1325" r:id="rId15"/>
    <p:sldId id="1324" r:id="rId16"/>
    <p:sldId id="1323" r:id="rId17"/>
    <p:sldId id="1322" r:id="rId18"/>
    <p:sldId id="1319" r:id="rId19"/>
    <p:sldId id="1318" r:id="rId20"/>
    <p:sldId id="1317" r:id="rId21"/>
    <p:sldId id="1096" r:id="rId22"/>
    <p:sldId id="1265" r:id="rId23"/>
    <p:sldId id="1168" r:id="rId24"/>
    <p:sldId id="1304" r:id="rId25"/>
    <p:sldId id="1305" r:id="rId26"/>
    <p:sldId id="1312" r:id="rId27"/>
    <p:sldId id="1311" r:id="rId28"/>
    <p:sldId id="1310" r:id="rId29"/>
    <p:sldId id="1309" r:id="rId30"/>
    <p:sldId id="1316" r:id="rId31"/>
    <p:sldId id="1308" r:id="rId32"/>
    <p:sldId id="1307" r:id="rId33"/>
    <p:sldId id="1313" r:id="rId34"/>
    <p:sldId id="1314" r:id="rId35"/>
    <p:sldId id="1315" r:id="rId36"/>
    <p:sldId id="1274" r:id="rId37"/>
    <p:sldId id="284" r:id="rId38"/>
    <p:sldId id="1337" r:id="rId39"/>
    <p:sldId id="1338" r:id="rId40"/>
    <p:sldId id="1339" r:id="rId41"/>
    <p:sldId id="1340" r:id="rId42"/>
    <p:sldId id="1341" r:id="rId43"/>
    <p:sldId id="1342" r:id="rId44"/>
    <p:sldId id="1343" r:id="rId45"/>
    <p:sldId id="1344" r:id="rId46"/>
    <p:sldId id="1345" r:id="rId47"/>
    <p:sldId id="1346" r:id="rId48"/>
    <p:sldId id="1336" r:id="rId49"/>
    <p:sldId id="1166" r:id="rId50"/>
    <p:sldId id="328" r:id="rId51"/>
  </p:sldIdLst>
  <p:sldSz cx="12192000" cy="6858000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矢野 義紀" initials="矢野" lastIdx="1" clrIdx="0">
    <p:extLst>
      <p:ext uri="{19B8F6BF-5375-455C-9EA6-DF929625EA0E}">
        <p15:presenceInfo xmlns:p15="http://schemas.microsoft.com/office/powerpoint/2012/main" userId="2e9862dcf282db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631" autoAdjust="0"/>
    <p:restoredTop sz="93784" autoAdjust="0"/>
  </p:normalViewPr>
  <p:slideViewPr>
    <p:cSldViewPr snapToGrid="0">
      <p:cViewPr varScale="1">
        <p:scale>
          <a:sx n="63" d="100"/>
          <a:sy n="63" d="100"/>
        </p:scale>
        <p:origin x="280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9247" cy="513274"/>
          </a:xfrm>
          <a:prstGeom prst="rect">
            <a:avLst/>
          </a:prstGeom>
        </p:spPr>
        <p:txBody>
          <a:bodyPr vert="horz" lIns="93883" tIns="46941" rIns="93883" bIns="4694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178" y="0"/>
            <a:ext cx="3079246" cy="513274"/>
          </a:xfrm>
          <a:prstGeom prst="rect">
            <a:avLst/>
          </a:prstGeom>
        </p:spPr>
        <p:txBody>
          <a:bodyPr vert="horz" lIns="93883" tIns="46941" rIns="93883" bIns="46941" rtlCol="0"/>
          <a:lstStyle>
            <a:lvl1pPr algn="r">
              <a:defRPr sz="1200"/>
            </a:lvl1pPr>
          </a:lstStyle>
          <a:p>
            <a:fld id="{629B8ECF-AA2B-4DCF-989B-225E8D27A294}" type="datetimeFigureOut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883" tIns="46941" rIns="93883" bIns="4694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1226" y="4924829"/>
            <a:ext cx="5683250" cy="4029849"/>
          </a:xfrm>
          <a:prstGeom prst="rect">
            <a:avLst/>
          </a:prstGeom>
        </p:spPr>
        <p:txBody>
          <a:bodyPr vert="horz" lIns="93883" tIns="46941" rIns="93883" bIns="4694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721339"/>
            <a:ext cx="3079247" cy="513274"/>
          </a:xfrm>
          <a:prstGeom prst="rect">
            <a:avLst/>
          </a:prstGeom>
        </p:spPr>
        <p:txBody>
          <a:bodyPr vert="horz" lIns="93883" tIns="46941" rIns="93883" bIns="4694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178" y="9721339"/>
            <a:ext cx="3079246" cy="513274"/>
          </a:xfrm>
          <a:prstGeom prst="rect">
            <a:avLst/>
          </a:prstGeom>
        </p:spPr>
        <p:txBody>
          <a:bodyPr vert="horz" lIns="93883" tIns="46941" rIns="93883" bIns="46941" rtlCol="0" anchor="b"/>
          <a:lstStyle>
            <a:lvl1pPr algn="r">
              <a:defRPr sz="1200"/>
            </a:lvl1pPr>
          </a:lstStyle>
          <a:p>
            <a:fld id="{25AEC5CC-F582-4F0F-855F-CD1736EEEF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7112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DB89FC-B383-49A1-9C0F-8391A1394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D15D8C9-3AA3-43C6-8994-87A64C82C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3CAA6A-5F7B-417C-82BA-F302A389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B1E2B9-007F-4263-BEB7-388AD00D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0E625B-E288-4C49-BBF9-4ABDD7ED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72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0141FC-9BFD-4B3E-BF9F-7B26DC6A9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751BDF1-7EAB-4A80-BCFF-1707E10EA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8C4F59-0094-4EFC-A2AA-11FC7862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F69066-2166-42A1-8A41-A9F53E58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AC8572-49A3-4B60-AF7B-808EDCEEE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14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1C5A34D-699D-4063-876D-BBE89F7AE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FB083ED-771D-417B-AA4B-27087C9F0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6C8FFE-044D-4965-8465-3D63866AF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049BC3-CE5B-4CE6-B56C-D3A79AA4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E53066-CCA3-4B7D-86B9-3E44CC75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77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E9CF27-7CD0-4EB0-81E1-6321C23B8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9E1548-81F2-4114-9710-9DCC26124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EEA658-913C-42F3-8843-574AE3E8D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9EAE4D-307D-4B3C-8BCC-F297E72A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F21681-2154-48D4-BCE1-B72314FA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61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EC8E12-AB36-48E8-A24A-7BF320B8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E026F1B-AE5A-481C-9F10-41E4460DC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DFE457-9CE7-4351-84B4-80BC9D99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8AAAF5-5F8B-4853-8179-2808D66C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69507C-B9D8-4259-A4F2-375B17CB1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20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D46D13-F2B2-4CE5-B39C-858E12B8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D3FE8D-5953-449E-8964-81E9E9307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9C18199-434E-43F4-86CE-D654D4937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77A5DA-8149-416D-895A-B13F6A972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029015-2D07-4ADE-B712-5917518A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4B00F97-F4B8-4635-BE65-D721004D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27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18F3B8-6F6C-4536-B82B-FEA939EB7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C9BDED-269A-422F-880E-392A945F6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3F0AF4F-071E-4083-8C41-D70167CD1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23C213F-A56B-4C63-959B-87BF9D44C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F642EAD-0C53-4A5C-9CE1-67356DF1B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E628C2D-1BDF-417D-B568-FAF76253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0608379-FDBA-47D0-B088-5D340D17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5F87DBD-8A34-4525-907E-8991F7D1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31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599252-C1CF-42F4-9605-7C269E8D5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C7F320B-1546-4753-B927-9F55182E1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34F4E4B-26D1-44DB-A008-FBEFC5714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434185-A3D1-4D07-BB36-5F3E1D3BE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53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4F1EA62-347F-4356-929E-EEA4E1D4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2C7BBFB-6343-4A96-B4B1-C762C8CF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0C3774-9027-4541-A068-2E2BEB890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15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91A10E-72E1-444D-A0D1-40DB8D9F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011CF0-E6C8-4454-8606-47D7DAAE3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73F0970-9BF6-46E4-B552-1E2849506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474A4E5-E076-4995-9E73-7E875664B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5C3620-0C48-48FA-8EE9-BC9C6FBB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B83103-83F3-4279-B752-FCFFDB20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72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083F8C-3AD1-4D15-937D-1ADA5296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658495F-2899-412D-BFEF-D4BF39F33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5024C83-9600-4030-8680-3FA3C8841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70A9A6C-C031-4CF0-B6A4-C8615757A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746926-F943-48FD-9B52-B0CF5D27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08FECF6-F82D-45B2-8782-F5A7747D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84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5C550B4-6381-4025-94CB-24BA049D9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636D66-3A00-4BF5-96DA-4157CA4D8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86307E-344A-49D5-90F8-B7859198A4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DEB5C-1BA0-4E33-9AEE-F620A510F713}" type="datetimeFigureOut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2D569E-9658-48AD-901D-E562D7330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A92CEA-1994-41D1-83B7-C3DDB35DF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760970-8646-47B5-B923-306CD01E6AB3}"/>
              </a:ext>
            </a:extLst>
          </p:cNvPr>
          <p:cNvSpPr txBox="1"/>
          <p:nvPr/>
        </p:nvSpPr>
        <p:spPr>
          <a:xfrm>
            <a:off x="6264283" y="1414172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Jolly Grammar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6a-16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44" name="Freeform: Shape 3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5" name="Freeform: Shape 3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6" name="Freeform: Shape 3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7" name="Freeform: Shape 3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BDA889D-34CC-48B7-9C7B-0789F19D2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180" y="733511"/>
            <a:ext cx="4123316" cy="552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62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55273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shriek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wield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siege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yield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ceiling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fiendish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niece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deceit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A00ADC8-764E-494D-A821-83C846FEF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120" y="2331625"/>
            <a:ext cx="1865538" cy="21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11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55273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shriek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wield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siege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yield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ceiling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fiendish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niece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deceit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receive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186BF8E-4A64-416B-8563-A2BD02D30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8975" y="2629936"/>
            <a:ext cx="1707028" cy="181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778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55273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shriek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wield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siege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yield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ceiling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fiendish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niece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deceit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receive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deceive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E43EF06-6D5B-4D17-8278-73945475E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932" y="3209451"/>
            <a:ext cx="2914141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705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55273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shriek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wield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siege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yield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ceiling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fiendish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niece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deceit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receive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deceive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achieve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4A34DF8-BA2D-4DA8-9C7B-77FAF70FD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3" y="2480379"/>
            <a:ext cx="1786283" cy="26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024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55273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shriek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wield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siege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yield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ceiling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fiendish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niece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deceit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receive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deceive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achieve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conceited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1D19E7B-28DF-481B-8D49-34996CFF6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894" y="3232316"/>
            <a:ext cx="1877731" cy="22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78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55273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shriek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wield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siege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yield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ceiling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fiendish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niece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deceit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receive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deceive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achieve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conceited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hygiene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60C14E0-819C-49DA-92B0-95C8A48CA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1619" y="4084223"/>
            <a:ext cx="2085013" cy="22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266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55273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shriek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wield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siege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yield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ceiling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fiendish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niece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deceit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receive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deceive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achieve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conceited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hygiene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retrieve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E34BE59-001E-475C-A348-FBA289B89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878" y="3953817"/>
            <a:ext cx="1889924" cy="231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622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55273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shriek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wield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siege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yield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ceiling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fiendish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niece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deceit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receive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deceive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achieve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conceited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hygiene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retrieve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perceive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C29ADFF-31D5-4B4A-9C2F-F443D56DB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5337" y="4406697"/>
            <a:ext cx="2993395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052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55273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shriek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wield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siege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yield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ceiling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fiendish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niece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deceit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receive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deceive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achieve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conceited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hygiene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retrieve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perceive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reprieve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7C379FA-E6F8-4171-819B-8E4E65486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3921" y="4258202"/>
            <a:ext cx="1673859" cy="191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062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55273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shriek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wield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siege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yield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ceiling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fiendish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niece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deceit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receive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deceive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achieve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conceited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hygiene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retrieve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perceive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reprieve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handkerchief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3BF9161-CDAC-4B36-985A-C0183A8D2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7427" y="2234080"/>
            <a:ext cx="1780186" cy="238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776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2903399" y="904241"/>
            <a:ext cx="5998840" cy="143659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+mj-lt"/>
                <a:ea typeface="+mj-ea"/>
                <a:cs typeface="+mj-cs"/>
              </a:rPr>
              <a:t>Spelling Test 8</a:t>
            </a:r>
            <a:endParaRPr lang="en-US" altLang="ja-JP" sz="5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AE120A8-BCC9-42F6-BE3E-EDEC2C8E1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711" y="2571387"/>
            <a:ext cx="5615528" cy="361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38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55273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shriek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wield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siege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yield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ceiling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fiendish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niece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deceit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receive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deceive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achieve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conceited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hygiene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retrieve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perceive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reprieve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handkerchief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18. inconceivable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ABEDCA1-44EE-4262-8FF0-80B91B696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921" y="2462578"/>
            <a:ext cx="2182557" cy="473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24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5273675" y="602982"/>
            <a:ext cx="5998840" cy="459574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Let’s check your assignment</a:t>
            </a:r>
            <a:r>
              <a:rPr lang="en-US" altLang="ja-JP" sz="5200" b="1" dirty="0">
                <a:latin typeface="+mj-lt"/>
                <a:ea typeface="+mj-ea"/>
                <a:cs typeface="+mj-cs"/>
              </a:rPr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028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96CA05-3676-47C6-A032-2F6BC8650361}"/>
              </a:ext>
            </a:extLst>
          </p:cNvPr>
          <p:cNvSpPr txBox="1"/>
          <p:nvPr/>
        </p:nvSpPr>
        <p:spPr>
          <a:xfrm>
            <a:off x="670560" y="1621393"/>
            <a:ext cx="357632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Subject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sisters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His younger</a:t>
            </a: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A8F202-4C01-4756-8B27-AF5ACF5EF9F3}"/>
              </a:ext>
            </a:extLst>
          </p:cNvPr>
          <p:cNvSpPr txBox="1"/>
          <p:nvPr/>
        </p:nvSpPr>
        <p:spPr>
          <a:xfrm>
            <a:off x="4246880" y="1621393"/>
            <a:ext cx="328168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are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/athletes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E7976CE-C2C3-463D-9824-3669C789B620}"/>
              </a:ext>
            </a:extLst>
          </p:cNvPr>
          <p:cNvSpPr txBox="1"/>
          <p:nvPr/>
        </p:nvSpPr>
        <p:spPr>
          <a:xfrm>
            <a:off x="7528560" y="1621393"/>
            <a:ext cx="4663440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A862F08-89A8-4162-881E-598CBA7D544C}"/>
              </a:ext>
            </a:extLst>
          </p:cNvPr>
          <p:cNvSpPr txBox="1"/>
          <p:nvPr/>
        </p:nvSpPr>
        <p:spPr>
          <a:xfrm>
            <a:off x="4287520" y="3786713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(</a:t>
            </a:r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linking</a:t>
            </a:r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)</a:t>
            </a:r>
            <a:endParaRPr kumimoji="1" lang="ja-JP" altLang="en-US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F2892E-2098-4C98-8BFA-37F60054651A}"/>
              </a:ext>
            </a:extLst>
          </p:cNvPr>
          <p:cNvSpPr txBox="1"/>
          <p:nvPr/>
        </p:nvSpPr>
        <p:spPr>
          <a:xfrm>
            <a:off x="0" y="18288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younger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sisters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athletes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36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1704DC4-3673-422E-883C-C80B6748BA65}"/>
              </a:ext>
            </a:extLst>
          </p:cNvPr>
          <p:cNvCxnSpPr/>
          <p:nvPr/>
        </p:nvCxnSpPr>
        <p:spPr>
          <a:xfrm>
            <a:off x="0" y="1468993"/>
            <a:ext cx="12283440" cy="0"/>
          </a:xfrm>
          <a:prstGeom prst="line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352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5273675" y="602982"/>
            <a:ext cx="5998840" cy="459574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Let’s revise</a:t>
            </a:r>
            <a:r>
              <a:rPr lang="en-US" altLang="ja-JP" sz="5200" b="1" dirty="0">
                <a:latin typeface="+mj-lt"/>
                <a:ea typeface="+mj-ea"/>
                <a:cs typeface="+mj-cs"/>
              </a:rPr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235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D8BFFB8-97D1-4E71-A04B-F6155AFC8102}"/>
              </a:ext>
            </a:extLst>
          </p:cNvPr>
          <p:cNvSpPr txBox="1"/>
          <p:nvPr/>
        </p:nvSpPr>
        <p:spPr>
          <a:xfrm>
            <a:off x="406400" y="239876"/>
            <a:ext cx="72212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verb </a:t>
            </a:r>
            <a:r>
              <a:rPr lang="ja-JP" altLang="en-US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～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doing words</a:t>
            </a:r>
            <a:r>
              <a:rPr lang="ja-JP" altLang="en-US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		   to r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un</a:t>
            </a:r>
          </a:p>
          <a:p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   to cook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		   to sing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   </a:t>
            </a:r>
            <a:r>
              <a:rPr lang="ja-JP" altLang="en-US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～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being words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		   to be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9648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D8BFFB8-97D1-4E71-A04B-F6155AFC8102}"/>
              </a:ext>
            </a:extLst>
          </p:cNvPr>
          <p:cNvSpPr txBox="1"/>
          <p:nvPr/>
        </p:nvSpPr>
        <p:spPr>
          <a:xfrm>
            <a:off x="2298700" y="1347316"/>
            <a:ext cx="7594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dog was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really fierce.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Jane is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farmer.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1641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D8BFFB8-97D1-4E71-A04B-F6155AFC8102}"/>
              </a:ext>
            </a:extLst>
          </p:cNvPr>
          <p:cNvSpPr txBox="1"/>
          <p:nvPr/>
        </p:nvSpPr>
        <p:spPr>
          <a:xfrm>
            <a:off x="2298700" y="1347316"/>
            <a:ext cx="7594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dog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really fierce.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Jane is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farmer.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386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D8BFFB8-97D1-4E71-A04B-F6155AFC8102}"/>
              </a:ext>
            </a:extLst>
          </p:cNvPr>
          <p:cNvSpPr txBox="1"/>
          <p:nvPr/>
        </p:nvSpPr>
        <p:spPr>
          <a:xfrm>
            <a:off x="2298700" y="1347316"/>
            <a:ext cx="7594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dog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really fierce.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Jane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farmer.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9248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D8BFFB8-97D1-4E71-A04B-F6155AFC8102}"/>
              </a:ext>
            </a:extLst>
          </p:cNvPr>
          <p:cNvSpPr txBox="1"/>
          <p:nvPr/>
        </p:nvSpPr>
        <p:spPr>
          <a:xfrm>
            <a:off x="2298700" y="1347316"/>
            <a:ext cx="7594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dog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really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fierce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Jane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farmer.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1341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D8BFFB8-97D1-4E71-A04B-F6155AFC8102}"/>
              </a:ext>
            </a:extLst>
          </p:cNvPr>
          <p:cNvSpPr txBox="1"/>
          <p:nvPr/>
        </p:nvSpPr>
        <p:spPr>
          <a:xfrm>
            <a:off x="2298700" y="1347316"/>
            <a:ext cx="7594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dog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really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fierce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Jane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farmer.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716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552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shriek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349EC87-465F-4D82-A630-530DE452F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239" y="2291997"/>
            <a:ext cx="2243522" cy="22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6065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D8BFFB8-97D1-4E71-A04B-F6155AFC8102}"/>
              </a:ext>
            </a:extLst>
          </p:cNvPr>
          <p:cNvSpPr txBox="1"/>
          <p:nvPr/>
        </p:nvSpPr>
        <p:spPr>
          <a:xfrm>
            <a:off x="2298700" y="1347316"/>
            <a:ext cx="7594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dog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really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fierce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Jane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farmer.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8657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D8BFFB8-97D1-4E71-A04B-F6155AFC8102}"/>
              </a:ext>
            </a:extLst>
          </p:cNvPr>
          <p:cNvSpPr txBox="1"/>
          <p:nvPr/>
        </p:nvSpPr>
        <p:spPr>
          <a:xfrm>
            <a:off x="2298700" y="1347316"/>
            <a:ext cx="7594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dog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really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fierce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Jane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farmer.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矢印: 右カーブ 2">
            <a:extLst>
              <a:ext uri="{FF2B5EF4-FFF2-40B4-BE49-F238E27FC236}">
                <a16:creationId xmlns:a16="http://schemas.microsoft.com/office/drawing/2014/main" id="{645B9F02-0560-41E6-B770-8A93D0A7D578}"/>
              </a:ext>
            </a:extLst>
          </p:cNvPr>
          <p:cNvSpPr/>
          <p:nvPr/>
        </p:nvSpPr>
        <p:spPr>
          <a:xfrm rot="5400000">
            <a:off x="5654040" y="-1220624"/>
            <a:ext cx="883920" cy="4251960"/>
          </a:xfrm>
          <a:prstGeom prst="curv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9297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D8BFFB8-97D1-4E71-A04B-F6155AFC8102}"/>
              </a:ext>
            </a:extLst>
          </p:cNvPr>
          <p:cNvSpPr txBox="1"/>
          <p:nvPr/>
        </p:nvSpPr>
        <p:spPr>
          <a:xfrm>
            <a:off x="2298700" y="1347316"/>
            <a:ext cx="7594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dog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really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fierce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Jane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farmer.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矢印: 右カーブ 2">
            <a:extLst>
              <a:ext uri="{FF2B5EF4-FFF2-40B4-BE49-F238E27FC236}">
                <a16:creationId xmlns:a16="http://schemas.microsoft.com/office/drawing/2014/main" id="{645B9F02-0560-41E6-B770-8A93D0A7D578}"/>
              </a:ext>
            </a:extLst>
          </p:cNvPr>
          <p:cNvSpPr/>
          <p:nvPr/>
        </p:nvSpPr>
        <p:spPr>
          <a:xfrm rot="5400000">
            <a:off x="5654040" y="-1220624"/>
            <a:ext cx="883920" cy="4251960"/>
          </a:xfrm>
          <a:prstGeom prst="curv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" name="矢印: 右カーブ 3">
            <a:extLst>
              <a:ext uri="{FF2B5EF4-FFF2-40B4-BE49-F238E27FC236}">
                <a16:creationId xmlns:a16="http://schemas.microsoft.com/office/drawing/2014/main" id="{77577DFA-61D0-4790-A0B1-21E15C4CF6C0}"/>
              </a:ext>
            </a:extLst>
          </p:cNvPr>
          <p:cNvSpPr/>
          <p:nvPr/>
        </p:nvSpPr>
        <p:spPr>
          <a:xfrm rot="5400000">
            <a:off x="3996690" y="1838895"/>
            <a:ext cx="883920" cy="3070860"/>
          </a:xfrm>
          <a:prstGeom prst="curv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8329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D8BFFB8-97D1-4E71-A04B-F6155AFC8102}"/>
              </a:ext>
            </a:extLst>
          </p:cNvPr>
          <p:cNvSpPr txBox="1"/>
          <p:nvPr/>
        </p:nvSpPr>
        <p:spPr>
          <a:xfrm>
            <a:off x="406400" y="239876"/>
            <a:ext cx="72212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verb </a:t>
            </a:r>
            <a:r>
              <a:rPr lang="ja-JP" altLang="en-US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～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doing words</a:t>
            </a:r>
            <a:r>
              <a:rPr lang="ja-JP" altLang="en-US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		   to r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un</a:t>
            </a:r>
          </a:p>
          <a:p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   to cook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		   to sing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   </a:t>
            </a:r>
            <a:r>
              <a:rPr lang="ja-JP" altLang="en-US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～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being words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		   to be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2286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D8BFFB8-97D1-4E71-A04B-F6155AFC8102}"/>
              </a:ext>
            </a:extLst>
          </p:cNvPr>
          <p:cNvSpPr txBox="1"/>
          <p:nvPr/>
        </p:nvSpPr>
        <p:spPr>
          <a:xfrm>
            <a:off x="406400" y="239876"/>
            <a:ext cx="1147064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verb </a:t>
            </a:r>
            <a:r>
              <a:rPr lang="ja-JP" altLang="en-US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～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doing words</a:t>
            </a:r>
            <a:r>
              <a:rPr lang="ja-JP" altLang="en-US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		   to r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un</a:t>
            </a:r>
          </a:p>
          <a:p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   to cook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		   to sing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   </a:t>
            </a:r>
            <a:r>
              <a:rPr lang="ja-JP" altLang="en-US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～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being words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		   to be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   to seem       to remain   to smell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       to appear     to look      to  taste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	        to become     to sound   to feel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1583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D8BFFB8-97D1-4E71-A04B-F6155AFC8102}"/>
              </a:ext>
            </a:extLst>
          </p:cNvPr>
          <p:cNvSpPr txBox="1"/>
          <p:nvPr/>
        </p:nvSpPr>
        <p:spPr>
          <a:xfrm>
            <a:off x="2298700" y="1347316"/>
            <a:ext cx="7594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dog </a:t>
            </a:r>
            <a:r>
              <a:rPr kumimoji="1" lang="en-US" altLang="ja-JP" sz="40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really </a:t>
            </a:r>
            <a:r>
              <a:rPr kumimoji="1" lang="en-US" altLang="ja-JP" sz="4000" b="1" u="sng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fierce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Jane </a:t>
            </a:r>
            <a:r>
              <a:rPr lang="en-US" altLang="ja-JP" sz="40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farmer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矢印: 右カーブ 2">
            <a:extLst>
              <a:ext uri="{FF2B5EF4-FFF2-40B4-BE49-F238E27FC236}">
                <a16:creationId xmlns:a16="http://schemas.microsoft.com/office/drawing/2014/main" id="{645B9F02-0560-41E6-B770-8A93D0A7D578}"/>
              </a:ext>
            </a:extLst>
          </p:cNvPr>
          <p:cNvSpPr/>
          <p:nvPr/>
        </p:nvSpPr>
        <p:spPr>
          <a:xfrm rot="5400000">
            <a:off x="5654040" y="-1220624"/>
            <a:ext cx="883920" cy="4251960"/>
          </a:xfrm>
          <a:prstGeom prst="curv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" name="矢印: 右カーブ 3">
            <a:extLst>
              <a:ext uri="{FF2B5EF4-FFF2-40B4-BE49-F238E27FC236}">
                <a16:creationId xmlns:a16="http://schemas.microsoft.com/office/drawing/2014/main" id="{77577DFA-61D0-4790-A0B1-21E15C4CF6C0}"/>
              </a:ext>
            </a:extLst>
          </p:cNvPr>
          <p:cNvSpPr/>
          <p:nvPr/>
        </p:nvSpPr>
        <p:spPr>
          <a:xfrm rot="5400000">
            <a:off x="3996690" y="1838895"/>
            <a:ext cx="883920" cy="3070860"/>
          </a:xfrm>
          <a:prstGeom prst="curv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CEC3271-E51E-4C0D-8EE9-EEEC70981398}"/>
              </a:ext>
            </a:extLst>
          </p:cNvPr>
          <p:cNvSpPr/>
          <p:nvPr/>
        </p:nvSpPr>
        <p:spPr>
          <a:xfrm>
            <a:off x="3373120" y="1347315"/>
            <a:ext cx="1209040" cy="79644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E16F979-6DFD-4A11-9B74-4B04BA2D790E}"/>
              </a:ext>
            </a:extLst>
          </p:cNvPr>
          <p:cNvSpPr/>
          <p:nvPr/>
        </p:nvSpPr>
        <p:spPr>
          <a:xfrm>
            <a:off x="2204720" y="3808445"/>
            <a:ext cx="1584960" cy="79644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A61D9DF-ED32-4C5F-8EA6-E0089AC63246}"/>
              </a:ext>
            </a:extLst>
          </p:cNvPr>
          <p:cNvSpPr txBox="1"/>
          <p:nvPr/>
        </p:nvSpPr>
        <p:spPr>
          <a:xfrm>
            <a:off x="8194040" y="5216044"/>
            <a:ext cx="39217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solidFill>
                  <a:srgbClr val="002060"/>
                </a:solidFill>
              </a:rPr>
              <a:t>Subject complement</a:t>
            </a:r>
            <a:endParaRPr kumimoji="1" lang="ja-JP" altLang="en-US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0135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5273675" y="602982"/>
            <a:ext cx="5998840" cy="459574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Let’s </a:t>
            </a:r>
            <a:r>
              <a:rPr lang="en-US" altLang="ja-JP" sz="5200" b="1" dirty="0">
                <a:latin typeface="+mj-lt"/>
                <a:ea typeface="+mj-ea"/>
                <a:cs typeface="+mj-cs"/>
              </a:rPr>
              <a:t>learn.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227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5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638882" y="639193"/>
            <a:ext cx="3571810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600" b="1" dirty="0">
                <a:latin typeface="+mj-lt"/>
                <a:ea typeface="+mj-ea"/>
                <a:cs typeface="+mj-cs"/>
              </a:rPr>
              <a:t>Linking Verbs</a:t>
            </a:r>
            <a:endParaRPr kumimoji="1" lang="en-US" altLang="ja-JP" sz="4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1F78016-1B38-4798-8B0F-CB187CB6E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640080"/>
            <a:ext cx="5550408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445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D8BFFB8-97D1-4E71-A04B-F6155AFC8102}"/>
              </a:ext>
            </a:extLst>
          </p:cNvPr>
          <p:cNvSpPr txBox="1"/>
          <p:nvPr/>
        </p:nvSpPr>
        <p:spPr>
          <a:xfrm>
            <a:off x="2255520" y="3102560"/>
            <a:ext cx="9077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They </a:t>
            </a:r>
            <a:r>
              <a:rPr kumimoji="1" lang="en-US" altLang="ja-JP" sz="4000" b="1" u="heavy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are being 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very </a:t>
            </a:r>
            <a:r>
              <a:rPr kumimoji="1" lang="en-US" altLang="ja-JP" sz="4000" b="1" u="heavy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naughty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矢印: 右カーブ 2">
            <a:extLst>
              <a:ext uri="{FF2B5EF4-FFF2-40B4-BE49-F238E27FC236}">
                <a16:creationId xmlns:a16="http://schemas.microsoft.com/office/drawing/2014/main" id="{645B9F02-0560-41E6-B770-8A93D0A7D578}"/>
              </a:ext>
            </a:extLst>
          </p:cNvPr>
          <p:cNvSpPr/>
          <p:nvPr/>
        </p:nvSpPr>
        <p:spPr>
          <a:xfrm rot="5400000">
            <a:off x="5472430" y="-443561"/>
            <a:ext cx="883920" cy="5803900"/>
          </a:xfrm>
          <a:prstGeom prst="curv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CEC3271-E51E-4C0D-8EE9-EEEC70981398}"/>
              </a:ext>
            </a:extLst>
          </p:cNvPr>
          <p:cNvSpPr/>
          <p:nvPr/>
        </p:nvSpPr>
        <p:spPr>
          <a:xfrm>
            <a:off x="1981200" y="3063571"/>
            <a:ext cx="1717040" cy="79644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F310D76-363E-AF40-BA15-B1ABA1573972}"/>
              </a:ext>
            </a:extLst>
          </p:cNvPr>
          <p:cNvSpPr txBox="1"/>
          <p:nvPr/>
        </p:nvSpPr>
        <p:spPr>
          <a:xfrm>
            <a:off x="1981200" y="2936240"/>
            <a:ext cx="206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s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8150766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D8BFFB8-97D1-4E71-A04B-F6155AFC8102}"/>
              </a:ext>
            </a:extLst>
          </p:cNvPr>
          <p:cNvSpPr txBox="1"/>
          <p:nvPr/>
        </p:nvSpPr>
        <p:spPr>
          <a:xfrm>
            <a:off x="2255520" y="3102560"/>
            <a:ext cx="9077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ceiling </a:t>
            </a:r>
            <a:r>
              <a:rPr kumimoji="1" lang="en-US" altLang="ja-JP" sz="4000" b="1" u="heavy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wa</a:t>
            </a:r>
            <a:r>
              <a:rPr lang="en-US" altLang="ja-JP" sz="4000" b="1" u="heavy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incredibly </a:t>
            </a:r>
            <a:r>
              <a:rPr lang="en-US" altLang="ja-JP" sz="4000" b="1" u="heavy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high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矢印: 右カーブ 2">
            <a:extLst>
              <a:ext uri="{FF2B5EF4-FFF2-40B4-BE49-F238E27FC236}">
                <a16:creationId xmlns:a16="http://schemas.microsoft.com/office/drawing/2014/main" id="{645B9F02-0560-41E6-B770-8A93D0A7D578}"/>
              </a:ext>
            </a:extLst>
          </p:cNvPr>
          <p:cNvSpPr/>
          <p:nvPr/>
        </p:nvSpPr>
        <p:spPr>
          <a:xfrm rot="5400000">
            <a:off x="6752590" y="-465335"/>
            <a:ext cx="883920" cy="5803900"/>
          </a:xfrm>
          <a:prstGeom prst="curv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CEC3271-E51E-4C0D-8EE9-EEEC70981398}"/>
              </a:ext>
            </a:extLst>
          </p:cNvPr>
          <p:cNvSpPr/>
          <p:nvPr/>
        </p:nvSpPr>
        <p:spPr>
          <a:xfrm>
            <a:off x="3362960" y="3007742"/>
            <a:ext cx="2011680" cy="79644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F310D76-363E-AF40-BA15-B1ABA1573972}"/>
              </a:ext>
            </a:extLst>
          </p:cNvPr>
          <p:cNvSpPr txBox="1"/>
          <p:nvPr/>
        </p:nvSpPr>
        <p:spPr>
          <a:xfrm>
            <a:off x="3362960" y="284422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s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224572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5527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shriek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wield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A98109F-2459-456F-B5D4-CE8DBF7CF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635" y="2637985"/>
            <a:ext cx="2549050" cy="248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778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D8BFFB8-97D1-4E71-A04B-F6155AFC8102}"/>
              </a:ext>
            </a:extLst>
          </p:cNvPr>
          <p:cNvSpPr txBox="1"/>
          <p:nvPr/>
        </p:nvSpPr>
        <p:spPr>
          <a:xfrm>
            <a:off x="1351280" y="3102560"/>
            <a:ext cx="998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Both actors </a:t>
            </a:r>
            <a:r>
              <a:rPr kumimoji="1" lang="en-US" altLang="ja-JP" sz="4000" b="1" u="heavy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were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rather </a:t>
            </a:r>
            <a:r>
              <a:rPr kumimoji="1" lang="en-US" altLang="ja-JP" sz="4000" b="1" u="heavy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conceited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  <p:sp>
        <p:nvSpPr>
          <p:cNvPr id="3" name="矢印: 右カーブ 2">
            <a:extLst>
              <a:ext uri="{FF2B5EF4-FFF2-40B4-BE49-F238E27FC236}">
                <a16:creationId xmlns:a16="http://schemas.microsoft.com/office/drawing/2014/main" id="{645B9F02-0560-41E6-B770-8A93D0A7D578}"/>
              </a:ext>
            </a:extLst>
          </p:cNvPr>
          <p:cNvSpPr/>
          <p:nvPr/>
        </p:nvSpPr>
        <p:spPr>
          <a:xfrm rot="5400000">
            <a:off x="5472430" y="-443561"/>
            <a:ext cx="883920" cy="5803900"/>
          </a:xfrm>
          <a:prstGeom prst="curv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CEC3271-E51E-4C0D-8EE9-EEEC70981398}"/>
              </a:ext>
            </a:extLst>
          </p:cNvPr>
          <p:cNvSpPr/>
          <p:nvPr/>
        </p:nvSpPr>
        <p:spPr>
          <a:xfrm>
            <a:off x="2844800" y="2994587"/>
            <a:ext cx="1828800" cy="79644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F310D76-363E-AF40-BA15-B1ABA1573972}"/>
              </a:ext>
            </a:extLst>
          </p:cNvPr>
          <p:cNvSpPr txBox="1"/>
          <p:nvPr/>
        </p:nvSpPr>
        <p:spPr>
          <a:xfrm>
            <a:off x="2844800" y="2871728"/>
            <a:ext cx="206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s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736338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D8BFFB8-97D1-4E71-A04B-F6155AFC8102}"/>
              </a:ext>
            </a:extLst>
          </p:cNvPr>
          <p:cNvSpPr txBox="1"/>
          <p:nvPr/>
        </p:nvSpPr>
        <p:spPr>
          <a:xfrm>
            <a:off x="1178560" y="3102560"/>
            <a:ext cx="10154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children </a:t>
            </a:r>
            <a:r>
              <a:rPr kumimoji="1" lang="en-US" altLang="ja-JP" sz="4000" b="1" u="heavy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had been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quite </a:t>
            </a:r>
            <a:r>
              <a:rPr kumimoji="1" lang="en-US" altLang="ja-JP" sz="4000" b="1" u="heavy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excited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  <p:sp>
        <p:nvSpPr>
          <p:cNvPr id="3" name="矢印: 右カーブ 2">
            <a:extLst>
              <a:ext uri="{FF2B5EF4-FFF2-40B4-BE49-F238E27FC236}">
                <a16:creationId xmlns:a16="http://schemas.microsoft.com/office/drawing/2014/main" id="{645B9F02-0560-41E6-B770-8A93D0A7D578}"/>
              </a:ext>
            </a:extLst>
          </p:cNvPr>
          <p:cNvSpPr/>
          <p:nvPr/>
        </p:nvSpPr>
        <p:spPr>
          <a:xfrm rot="5400000">
            <a:off x="6511290" y="-499685"/>
            <a:ext cx="883920" cy="5803900"/>
          </a:xfrm>
          <a:prstGeom prst="curv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CEC3271-E51E-4C0D-8EE9-EEEC70981398}"/>
              </a:ext>
            </a:extLst>
          </p:cNvPr>
          <p:cNvSpPr/>
          <p:nvPr/>
        </p:nvSpPr>
        <p:spPr>
          <a:xfrm>
            <a:off x="2336800" y="2983584"/>
            <a:ext cx="2316480" cy="79644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F310D76-363E-AF40-BA15-B1ABA1573972}"/>
              </a:ext>
            </a:extLst>
          </p:cNvPr>
          <p:cNvSpPr txBox="1"/>
          <p:nvPr/>
        </p:nvSpPr>
        <p:spPr>
          <a:xfrm>
            <a:off x="2336800" y="2844225"/>
            <a:ext cx="206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s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6495856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D8BFFB8-97D1-4E71-A04B-F6155AFC8102}"/>
              </a:ext>
            </a:extLst>
          </p:cNvPr>
          <p:cNvSpPr txBox="1"/>
          <p:nvPr/>
        </p:nvSpPr>
        <p:spPr>
          <a:xfrm>
            <a:off x="152400" y="3102560"/>
            <a:ext cx="11917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Those pretty handkerchiefs </a:t>
            </a:r>
            <a:r>
              <a:rPr kumimoji="1" lang="en-US" altLang="ja-JP" sz="4000" b="1" u="heavy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were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4000" b="1" u="heavy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present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  <p:sp>
        <p:nvSpPr>
          <p:cNvPr id="3" name="矢印: 右カーブ 2">
            <a:extLst>
              <a:ext uri="{FF2B5EF4-FFF2-40B4-BE49-F238E27FC236}">
                <a16:creationId xmlns:a16="http://schemas.microsoft.com/office/drawing/2014/main" id="{645B9F02-0560-41E6-B770-8A93D0A7D578}"/>
              </a:ext>
            </a:extLst>
          </p:cNvPr>
          <p:cNvSpPr/>
          <p:nvPr/>
        </p:nvSpPr>
        <p:spPr>
          <a:xfrm rot="5400000">
            <a:off x="7748270" y="-533738"/>
            <a:ext cx="883920" cy="5803900"/>
          </a:xfrm>
          <a:prstGeom prst="curv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CEC3271-E51E-4C0D-8EE9-EEEC70981398}"/>
              </a:ext>
            </a:extLst>
          </p:cNvPr>
          <p:cNvSpPr/>
          <p:nvPr/>
        </p:nvSpPr>
        <p:spPr>
          <a:xfrm>
            <a:off x="3698240" y="2936240"/>
            <a:ext cx="4053840" cy="79644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F310D76-363E-AF40-BA15-B1ABA1573972}"/>
              </a:ext>
            </a:extLst>
          </p:cNvPr>
          <p:cNvSpPr txBox="1"/>
          <p:nvPr/>
        </p:nvSpPr>
        <p:spPr>
          <a:xfrm>
            <a:off x="3662680" y="2810172"/>
            <a:ext cx="206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s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523405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D8BFFB8-97D1-4E71-A04B-F6155AFC8102}"/>
              </a:ext>
            </a:extLst>
          </p:cNvPr>
          <p:cNvSpPr txBox="1"/>
          <p:nvPr/>
        </p:nvSpPr>
        <p:spPr>
          <a:xfrm>
            <a:off x="1930400" y="3136612"/>
            <a:ext cx="7833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journey </a:t>
            </a:r>
            <a:r>
              <a:rPr kumimoji="1" lang="en-US" altLang="ja-JP" sz="4000" b="1" u="heavy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has been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u="heavy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long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  <p:sp>
        <p:nvSpPr>
          <p:cNvPr id="3" name="矢印: 右カーブ 2">
            <a:extLst>
              <a:ext uri="{FF2B5EF4-FFF2-40B4-BE49-F238E27FC236}">
                <a16:creationId xmlns:a16="http://schemas.microsoft.com/office/drawing/2014/main" id="{645B9F02-0560-41E6-B770-8A93D0A7D578}"/>
              </a:ext>
            </a:extLst>
          </p:cNvPr>
          <p:cNvSpPr/>
          <p:nvPr/>
        </p:nvSpPr>
        <p:spPr>
          <a:xfrm rot="5400000">
            <a:off x="5755640" y="46982"/>
            <a:ext cx="883920" cy="4897120"/>
          </a:xfrm>
          <a:prstGeom prst="curv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CEC3271-E51E-4C0D-8EE9-EEEC70981398}"/>
              </a:ext>
            </a:extLst>
          </p:cNvPr>
          <p:cNvSpPr/>
          <p:nvPr/>
        </p:nvSpPr>
        <p:spPr>
          <a:xfrm>
            <a:off x="3058160" y="3030777"/>
            <a:ext cx="2151380" cy="79644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F310D76-363E-AF40-BA15-B1ABA1573972}"/>
              </a:ext>
            </a:extLst>
          </p:cNvPr>
          <p:cNvSpPr txBox="1"/>
          <p:nvPr/>
        </p:nvSpPr>
        <p:spPr>
          <a:xfrm>
            <a:off x="3058160" y="2844226"/>
            <a:ext cx="2151380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s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2141171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D8BFFB8-97D1-4E71-A04B-F6155AFC8102}"/>
              </a:ext>
            </a:extLst>
          </p:cNvPr>
          <p:cNvSpPr txBox="1"/>
          <p:nvPr/>
        </p:nvSpPr>
        <p:spPr>
          <a:xfrm>
            <a:off x="1930400" y="3136612"/>
            <a:ext cx="7833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 </a:t>
            </a:r>
            <a:r>
              <a:rPr kumimoji="1" lang="en-US" altLang="ja-JP" sz="4000" b="1" u="heavy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have been 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really </a:t>
            </a:r>
            <a:r>
              <a:rPr kumimoji="1" lang="en-US" altLang="ja-JP" sz="4000" b="1" u="heavy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busy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  <p:sp>
        <p:nvSpPr>
          <p:cNvPr id="3" name="矢印: 右カーブ 2">
            <a:extLst>
              <a:ext uri="{FF2B5EF4-FFF2-40B4-BE49-F238E27FC236}">
                <a16:creationId xmlns:a16="http://schemas.microsoft.com/office/drawing/2014/main" id="{645B9F02-0560-41E6-B770-8A93D0A7D578}"/>
              </a:ext>
            </a:extLst>
          </p:cNvPr>
          <p:cNvSpPr/>
          <p:nvPr/>
        </p:nvSpPr>
        <p:spPr>
          <a:xfrm rot="5400000">
            <a:off x="4993640" y="-799858"/>
            <a:ext cx="883920" cy="6421120"/>
          </a:xfrm>
          <a:prstGeom prst="curv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CEC3271-E51E-4C0D-8EE9-EEEC70981398}"/>
              </a:ext>
            </a:extLst>
          </p:cNvPr>
          <p:cNvSpPr/>
          <p:nvPr/>
        </p:nvSpPr>
        <p:spPr>
          <a:xfrm>
            <a:off x="1767840" y="3011436"/>
            <a:ext cx="1320800" cy="79644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F310D76-363E-AF40-BA15-B1ABA1573972}"/>
              </a:ext>
            </a:extLst>
          </p:cNvPr>
          <p:cNvSpPr txBox="1"/>
          <p:nvPr/>
        </p:nvSpPr>
        <p:spPr>
          <a:xfrm>
            <a:off x="1767840" y="2824885"/>
            <a:ext cx="2151380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s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6064362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D8BFFB8-97D1-4E71-A04B-F6155AFC8102}"/>
              </a:ext>
            </a:extLst>
          </p:cNvPr>
          <p:cNvSpPr txBox="1"/>
          <p:nvPr/>
        </p:nvSpPr>
        <p:spPr>
          <a:xfrm>
            <a:off x="1930400" y="3136612"/>
            <a:ext cx="7833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 </a:t>
            </a:r>
            <a:r>
              <a:rPr kumimoji="1" lang="en-US" altLang="ja-JP" sz="4000" b="1" u="heavy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will be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u="heavy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millionaires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  <p:sp>
        <p:nvSpPr>
          <p:cNvPr id="3" name="矢印: 右カーブ 2">
            <a:extLst>
              <a:ext uri="{FF2B5EF4-FFF2-40B4-BE49-F238E27FC236}">
                <a16:creationId xmlns:a16="http://schemas.microsoft.com/office/drawing/2014/main" id="{645B9F02-0560-41E6-B770-8A93D0A7D578}"/>
              </a:ext>
            </a:extLst>
          </p:cNvPr>
          <p:cNvSpPr/>
          <p:nvPr/>
        </p:nvSpPr>
        <p:spPr>
          <a:xfrm rot="5400000">
            <a:off x="4069080" y="124702"/>
            <a:ext cx="883920" cy="4572000"/>
          </a:xfrm>
          <a:prstGeom prst="curv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CEC3271-E51E-4C0D-8EE9-EEEC70981398}"/>
              </a:ext>
            </a:extLst>
          </p:cNvPr>
          <p:cNvSpPr/>
          <p:nvPr/>
        </p:nvSpPr>
        <p:spPr>
          <a:xfrm>
            <a:off x="1767840" y="3011436"/>
            <a:ext cx="1209040" cy="79644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F310D76-363E-AF40-BA15-B1ABA1573972}"/>
              </a:ext>
            </a:extLst>
          </p:cNvPr>
          <p:cNvSpPr txBox="1"/>
          <p:nvPr/>
        </p:nvSpPr>
        <p:spPr>
          <a:xfrm>
            <a:off x="1767840" y="2824885"/>
            <a:ext cx="2151380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s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7349708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D8BFFB8-97D1-4E71-A04B-F6155AFC8102}"/>
              </a:ext>
            </a:extLst>
          </p:cNvPr>
          <p:cNvSpPr txBox="1"/>
          <p:nvPr/>
        </p:nvSpPr>
        <p:spPr>
          <a:xfrm>
            <a:off x="1930400" y="3136612"/>
            <a:ext cx="7833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Our niece </a:t>
            </a:r>
            <a:r>
              <a:rPr kumimoji="1" lang="en-US" altLang="ja-JP" sz="4000" b="1" u="heavy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4000" b="1" u="heavy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doctor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  <p:sp>
        <p:nvSpPr>
          <p:cNvPr id="3" name="矢印: 右カーブ 2">
            <a:extLst>
              <a:ext uri="{FF2B5EF4-FFF2-40B4-BE49-F238E27FC236}">
                <a16:creationId xmlns:a16="http://schemas.microsoft.com/office/drawing/2014/main" id="{645B9F02-0560-41E6-B770-8A93D0A7D578}"/>
              </a:ext>
            </a:extLst>
          </p:cNvPr>
          <p:cNvSpPr/>
          <p:nvPr/>
        </p:nvSpPr>
        <p:spPr>
          <a:xfrm rot="5400000">
            <a:off x="4978400" y="1008204"/>
            <a:ext cx="883920" cy="3027680"/>
          </a:xfrm>
          <a:prstGeom prst="curv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CEC3271-E51E-4C0D-8EE9-EEEC70981398}"/>
              </a:ext>
            </a:extLst>
          </p:cNvPr>
          <p:cNvSpPr/>
          <p:nvPr/>
        </p:nvSpPr>
        <p:spPr>
          <a:xfrm>
            <a:off x="3098800" y="3030777"/>
            <a:ext cx="1615440" cy="79644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F310D76-363E-AF40-BA15-B1ABA1573972}"/>
              </a:ext>
            </a:extLst>
          </p:cNvPr>
          <p:cNvSpPr txBox="1"/>
          <p:nvPr/>
        </p:nvSpPr>
        <p:spPr>
          <a:xfrm>
            <a:off x="3098800" y="2915761"/>
            <a:ext cx="1087120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s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8381261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D8BFFB8-97D1-4E71-A04B-F6155AFC8102}"/>
              </a:ext>
            </a:extLst>
          </p:cNvPr>
          <p:cNvSpPr txBox="1"/>
          <p:nvPr/>
        </p:nvSpPr>
        <p:spPr>
          <a:xfrm>
            <a:off x="1930400" y="3136612"/>
            <a:ext cx="7833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4000" b="1" u="heavy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am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4000" b="1" u="heavy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weightlifter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  <p:sp>
        <p:nvSpPr>
          <p:cNvPr id="3" name="矢印: 右カーブ 2">
            <a:extLst>
              <a:ext uri="{FF2B5EF4-FFF2-40B4-BE49-F238E27FC236}">
                <a16:creationId xmlns:a16="http://schemas.microsoft.com/office/drawing/2014/main" id="{645B9F02-0560-41E6-B770-8A93D0A7D578}"/>
              </a:ext>
            </a:extLst>
          </p:cNvPr>
          <p:cNvSpPr/>
          <p:nvPr/>
        </p:nvSpPr>
        <p:spPr>
          <a:xfrm rot="5400000">
            <a:off x="3441700" y="399791"/>
            <a:ext cx="883920" cy="3876040"/>
          </a:xfrm>
          <a:prstGeom prst="curv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CEC3271-E51E-4C0D-8EE9-EEEC70981398}"/>
              </a:ext>
            </a:extLst>
          </p:cNvPr>
          <p:cNvSpPr/>
          <p:nvPr/>
        </p:nvSpPr>
        <p:spPr>
          <a:xfrm>
            <a:off x="1838960" y="2956941"/>
            <a:ext cx="467360" cy="79644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F310D76-363E-AF40-BA15-B1ABA1573972}"/>
              </a:ext>
            </a:extLst>
          </p:cNvPr>
          <p:cNvSpPr txBox="1"/>
          <p:nvPr/>
        </p:nvSpPr>
        <p:spPr>
          <a:xfrm>
            <a:off x="1757680" y="2898718"/>
            <a:ext cx="1087120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s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6516870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127F3F1-CB75-8E3A-F9C2-36E51EBEE052}"/>
              </a:ext>
            </a:extLst>
          </p:cNvPr>
          <p:cNvSpPr txBox="1"/>
          <p:nvPr/>
        </p:nvSpPr>
        <p:spPr>
          <a:xfrm>
            <a:off x="477520" y="889843"/>
            <a:ext cx="11379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The flowers in the garden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smell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sweet.</a:t>
            </a: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The rabbit’s fur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feels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soft and silky.</a:t>
            </a: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This evening you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look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tired but happy.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Her voice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sounds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quite young on the ph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one.</a:t>
            </a: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The sandwiches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taste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better than they look.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1283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96CA05-3676-47C6-A032-2F6BC8650361}"/>
              </a:ext>
            </a:extLst>
          </p:cNvPr>
          <p:cNvSpPr txBox="1"/>
          <p:nvPr/>
        </p:nvSpPr>
        <p:spPr>
          <a:xfrm>
            <a:off x="670560" y="1621393"/>
            <a:ext cx="357632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Subject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sisters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His younger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A8F202-4C01-4756-8B27-AF5ACF5EF9F3}"/>
              </a:ext>
            </a:extLst>
          </p:cNvPr>
          <p:cNvSpPr txBox="1"/>
          <p:nvPr/>
        </p:nvSpPr>
        <p:spPr>
          <a:xfrm>
            <a:off x="3881120" y="1621393"/>
            <a:ext cx="328168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are/athletes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E7976CE-C2C3-463D-9824-3669C789B620}"/>
              </a:ext>
            </a:extLst>
          </p:cNvPr>
          <p:cNvSpPr txBox="1"/>
          <p:nvPr/>
        </p:nvSpPr>
        <p:spPr>
          <a:xfrm>
            <a:off x="7528560" y="1621393"/>
            <a:ext cx="466344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A862F08-89A8-4162-881E-598CBA7D544C}"/>
              </a:ext>
            </a:extLst>
          </p:cNvPr>
          <p:cNvSpPr txBox="1"/>
          <p:nvPr/>
        </p:nvSpPr>
        <p:spPr>
          <a:xfrm>
            <a:off x="3881120" y="3298904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(linking)</a:t>
            </a:r>
            <a:endParaRPr kumimoji="1" lang="ja-JP" altLang="en-US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F2892E-2098-4C98-8BFA-37F60054651A}"/>
              </a:ext>
            </a:extLst>
          </p:cNvPr>
          <p:cNvSpPr txBox="1"/>
          <p:nvPr/>
        </p:nvSpPr>
        <p:spPr>
          <a:xfrm>
            <a:off x="0" y="18288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 younger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sister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athletes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3600" b="1" dirty="0">
              <a:solidFill>
                <a:srgbClr val="FFC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1704DC4-3673-422E-883C-C80B6748BA65}"/>
              </a:ext>
            </a:extLst>
          </p:cNvPr>
          <p:cNvCxnSpPr/>
          <p:nvPr/>
        </p:nvCxnSpPr>
        <p:spPr>
          <a:xfrm>
            <a:off x="0" y="1468993"/>
            <a:ext cx="12283440" cy="0"/>
          </a:xfrm>
          <a:prstGeom prst="line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553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5527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shriek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wield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siege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154E01B-AB6B-433E-8E77-D5B91C113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360" y="2288949"/>
            <a:ext cx="4249280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685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9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7763099" y="2790295"/>
            <a:ext cx="3064087" cy="19604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See you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next time!</a:t>
            </a:r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FDE5207-2B36-43CC-AC33-21B8EAFCD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44" y="316771"/>
            <a:ext cx="6088297" cy="622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3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5527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shriek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wield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siege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yield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1DA2218-A52E-4D5E-92C0-4311EC012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4543" y="2520617"/>
            <a:ext cx="2962913" cy="181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045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5527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shriek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wield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siege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yield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ceiling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DEFAC52-B6C7-45F3-ADA6-F4DC7FE6E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991" y="2215791"/>
            <a:ext cx="2780017" cy="242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662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5527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shriek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wield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siege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yield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ceiling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fiendish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82ABAEB-0FF7-43D7-B91C-10E7910C8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183" y="2310287"/>
            <a:ext cx="1871634" cy="223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215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55273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shriek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wield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siege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yield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ceiling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fiendish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niece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A7F069E-0333-473A-9368-E826B3F62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4718" y="2056478"/>
            <a:ext cx="3122570" cy="3374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4675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4525</TotalTime>
  <Words>803</Words>
  <Application>Microsoft Office PowerPoint</Application>
  <PresentationFormat>ワイド画面</PresentationFormat>
  <Paragraphs>329</Paragraphs>
  <Slides>50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50</vt:i4>
      </vt:variant>
    </vt:vector>
  </HeadingPairs>
  <TitlesOfParts>
    <vt:vector size="55" baseType="lpstr">
      <vt:lpstr>游ゴシック</vt:lpstr>
      <vt:lpstr>游ゴシック Light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KAZUKO YANO</cp:lastModifiedBy>
  <cp:revision>394</cp:revision>
  <cp:lastPrinted>2021-06-05T05:49:33Z</cp:lastPrinted>
  <dcterms:created xsi:type="dcterms:W3CDTF">2020-09-21T09:21:49Z</dcterms:created>
  <dcterms:modified xsi:type="dcterms:W3CDTF">2023-07-24T15:35:00Z</dcterms:modified>
</cp:coreProperties>
</file>