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1119" r:id="rId3"/>
    <p:sldId id="1163" r:id="rId4"/>
    <p:sldId id="1170" r:id="rId5"/>
    <p:sldId id="1171" r:id="rId6"/>
    <p:sldId id="1172" r:id="rId7"/>
    <p:sldId id="1095" r:id="rId8"/>
    <p:sldId id="975" r:id="rId9"/>
    <p:sldId id="976" r:id="rId10"/>
    <p:sldId id="977" r:id="rId11"/>
    <p:sldId id="1148" r:id="rId12"/>
    <p:sldId id="1038" r:id="rId13"/>
    <p:sldId id="1166" r:id="rId14"/>
    <p:sldId id="1096" r:id="rId15"/>
    <p:sldId id="1173" r:id="rId16"/>
    <p:sldId id="1174" r:id="rId17"/>
    <p:sldId id="1175" r:id="rId18"/>
    <p:sldId id="1177" r:id="rId19"/>
    <p:sldId id="1176" r:id="rId20"/>
    <p:sldId id="945" r:id="rId21"/>
    <p:sldId id="1167" r:id="rId22"/>
    <p:sldId id="1179" r:id="rId23"/>
    <p:sldId id="1168" r:id="rId24"/>
    <p:sldId id="1178" r:id="rId25"/>
    <p:sldId id="1169" r:id="rId26"/>
    <p:sldId id="1180" r:id="rId27"/>
    <p:sldId id="328" r:id="rId28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59" autoAdjust="0"/>
    <p:restoredTop sz="93784" autoAdjust="0"/>
  </p:normalViewPr>
  <p:slideViewPr>
    <p:cSldViewPr snapToGrid="0">
      <p:cViewPr varScale="1">
        <p:scale>
          <a:sx n="63" d="100"/>
          <a:sy n="63" d="100"/>
        </p:scale>
        <p:origin x="45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84977" cy="502367"/>
          </a:xfrm>
          <a:prstGeom prst="rect">
            <a:avLst/>
          </a:prstGeom>
        </p:spPr>
        <p:txBody>
          <a:bodyPr vert="horz" lIns="91503" tIns="45748" rIns="91503" bIns="4574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011" y="2"/>
            <a:ext cx="2984976" cy="502367"/>
          </a:xfrm>
          <a:prstGeom prst="rect">
            <a:avLst/>
          </a:prstGeom>
        </p:spPr>
        <p:txBody>
          <a:bodyPr vert="horz" lIns="91503" tIns="45748" rIns="91503" bIns="45748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3" tIns="45748" rIns="91503" bIns="4574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9452" y="4820175"/>
            <a:ext cx="5509260" cy="3944214"/>
          </a:xfrm>
          <a:prstGeom prst="rect">
            <a:avLst/>
          </a:prstGeom>
        </p:spPr>
        <p:txBody>
          <a:bodyPr vert="horz" lIns="91503" tIns="45748" rIns="91503" bIns="4574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514758"/>
            <a:ext cx="2984977" cy="502367"/>
          </a:xfrm>
          <a:prstGeom prst="rect">
            <a:avLst/>
          </a:prstGeom>
        </p:spPr>
        <p:txBody>
          <a:bodyPr vert="horz" lIns="91503" tIns="45748" rIns="91503" bIns="4574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011" y="9514758"/>
            <a:ext cx="2984976" cy="502367"/>
          </a:xfrm>
          <a:prstGeom prst="rect">
            <a:avLst/>
          </a:prstGeom>
        </p:spPr>
        <p:txBody>
          <a:bodyPr vert="horz" lIns="91503" tIns="45748" rIns="91503" bIns="45748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6a-15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-60960" y="2574346"/>
            <a:ext cx="1311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hyg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         retr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ve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perc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ve</a:t>
            </a:r>
            <a:r>
              <a:rPr kumimoji="1" lang="en-US" altLang="ja-JP" sz="40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832207"/>
            <a:ext cx="1299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repr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ve     handkerch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    inconc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vable</a:t>
            </a:r>
            <a:r>
              <a:rPr kumimoji="1" lang="en-US" altLang="ja-JP" sz="36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6D3904B-D269-4F06-89E4-A78CA32DB6D2}"/>
              </a:ext>
            </a:extLst>
          </p:cNvPr>
          <p:cNvCxnSpPr>
            <a:cxnSpLocks/>
          </p:cNvCxnSpPr>
          <p:nvPr/>
        </p:nvCxnSpPr>
        <p:spPr>
          <a:xfrm flipH="1">
            <a:off x="1215244" y="5716861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8858160-9CCE-4B4D-8FAC-A3D5E186D265}"/>
              </a:ext>
            </a:extLst>
          </p:cNvPr>
          <p:cNvCxnSpPr>
            <a:cxnSpLocks/>
          </p:cNvCxnSpPr>
          <p:nvPr/>
        </p:nvCxnSpPr>
        <p:spPr>
          <a:xfrm flipH="1">
            <a:off x="5079668" y="574764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C6E390B-16F6-46CB-A02D-8FDB3976037B}"/>
              </a:ext>
            </a:extLst>
          </p:cNvPr>
          <p:cNvCxnSpPr>
            <a:cxnSpLocks/>
          </p:cNvCxnSpPr>
          <p:nvPr/>
        </p:nvCxnSpPr>
        <p:spPr>
          <a:xfrm flipH="1">
            <a:off x="8557256" y="574764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A10C5AE5-5E26-4E55-81F8-F27BC27C5E99}"/>
              </a:ext>
            </a:extLst>
          </p:cNvPr>
          <p:cNvCxnSpPr>
            <a:cxnSpLocks/>
          </p:cNvCxnSpPr>
          <p:nvPr/>
        </p:nvCxnSpPr>
        <p:spPr>
          <a:xfrm flipH="1">
            <a:off x="10523974" y="577453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66DCD41-E207-4D02-98EE-92B262E01CCE}"/>
              </a:ext>
            </a:extLst>
          </p:cNvPr>
          <p:cNvCxnSpPr>
            <a:cxnSpLocks/>
          </p:cNvCxnSpPr>
          <p:nvPr/>
        </p:nvCxnSpPr>
        <p:spPr>
          <a:xfrm flipH="1">
            <a:off x="1546123" y="255916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34239C3-2D01-443C-B3D6-07895427ADB3}"/>
              </a:ext>
            </a:extLst>
          </p:cNvPr>
          <p:cNvCxnSpPr>
            <a:cxnSpLocks/>
          </p:cNvCxnSpPr>
          <p:nvPr/>
        </p:nvCxnSpPr>
        <p:spPr>
          <a:xfrm flipH="1">
            <a:off x="9323008" y="251667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2F1AB36-2B72-4311-AB5E-8F57381CB62F}"/>
              </a:ext>
            </a:extLst>
          </p:cNvPr>
          <p:cNvCxnSpPr>
            <a:cxnSpLocks/>
          </p:cNvCxnSpPr>
          <p:nvPr/>
        </p:nvCxnSpPr>
        <p:spPr>
          <a:xfrm flipH="1">
            <a:off x="5160359" y="245900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FC75D19-CD3B-4655-BBDF-48B449291619}"/>
              </a:ext>
            </a:extLst>
          </p:cNvPr>
          <p:cNvCxnSpPr>
            <a:cxnSpLocks/>
          </p:cNvCxnSpPr>
          <p:nvPr/>
        </p:nvCxnSpPr>
        <p:spPr>
          <a:xfrm flipH="1">
            <a:off x="5936556" y="574764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18ED7DE-E9E2-40A7-9015-5C986B19ED30}"/>
              </a:ext>
            </a:extLst>
          </p:cNvPr>
          <p:cNvCxnSpPr>
            <a:cxnSpLocks/>
          </p:cNvCxnSpPr>
          <p:nvPr/>
        </p:nvCxnSpPr>
        <p:spPr>
          <a:xfrm flipH="1">
            <a:off x="9451897" y="583220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D90C997-6EF8-4A80-8EF2-B3024CE9F0C4}"/>
              </a:ext>
            </a:extLst>
          </p:cNvPr>
          <p:cNvCxnSpPr>
            <a:cxnSpLocks/>
          </p:cNvCxnSpPr>
          <p:nvPr/>
        </p:nvCxnSpPr>
        <p:spPr>
          <a:xfrm flipH="1">
            <a:off x="10859068" y="577453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ED06F6FC-2C4E-4795-AC2E-A02741D22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30" y="348695"/>
            <a:ext cx="2080048" cy="222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CA9F3CB-A9DF-417E-8F78-BA0D8F4B4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755" y="181996"/>
            <a:ext cx="1890983" cy="231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E2B86D1-D59C-4E24-BB16-F7C22D727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400" y="51256"/>
            <a:ext cx="2992769" cy="214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7E82DAD-D076-4251-91BA-48D2C8A10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81" y="3709562"/>
            <a:ext cx="1673859" cy="191044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34B5BD1-3AC0-458A-8CEF-E82951F20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667" y="3355299"/>
            <a:ext cx="1783665" cy="238625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815B981-75F1-4AE1-BB3A-C28D19BEC4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5796" y="3434323"/>
            <a:ext cx="2143620" cy="2358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D4AC472-1BD8-4C95-AAD2-A27421F50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783" y="158682"/>
            <a:ext cx="1447686" cy="146725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2FC95A6-28EB-4CA2-8995-E36A0BF78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440" y="95185"/>
            <a:ext cx="1833663" cy="178556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9BBB019-12BE-40C9-94CB-C98F5F800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675" y="144618"/>
            <a:ext cx="2716872" cy="145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475B18-7397-4C5E-844E-D5ACACF54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469" y="128914"/>
            <a:ext cx="2336903" cy="1429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FA8F967-0001-4B8F-8613-BB7714018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78" y="-13761"/>
            <a:ext cx="2323274" cy="202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37D54AB-57A2-4B8D-9FF6-1A31DB358B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3843" y="95185"/>
            <a:ext cx="1276610" cy="152322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B9669E6-7A74-4489-9E27-312A2A7EA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4586" y="2189107"/>
            <a:ext cx="1730555" cy="187026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C427FD5-A6B9-4503-A195-77DAF253D3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5440" y="2308704"/>
            <a:ext cx="1974695" cy="145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24E4196-C783-477E-A360-1ED97C87A2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1754" y="2236407"/>
            <a:ext cx="1639289" cy="174643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8AE0324-2469-4971-8AF6-A6CAA908F7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957" y="2196885"/>
            <a:ext cx="1422949" cy="167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4D2EB99-5740-4000-B2C2-4A02374DD6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1669" y="2198210"/>
            <a:ext cx="1133721" cy="167519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65BF5D3-F800-4DFD-B12D-A5E2690BF1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0250" y="2335739"/>
            <a:ext cx="1315820" cy="161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B0A435D-BB9D-4626-AA94-BF7EBD95DE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9603" y="4571068"/>
            <a:ext cx="1777677" cy="190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815E6DC-92B2-4243-B7F5-2DC7D26773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74569" y="4530328"/>
            <a:ext cx="1453334" cy="1782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9A20C4A-BADE-4807-9CA6-F0017AD7CF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03178" y="4622724"/>
            <a:ext cx="1827746" cy="130805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7EDE106-4D8E-40D3-AD84-9234932C8CF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7381" y="4601806"/>
            <a:ext cx="1425000" cy="162641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06FC8A9-3350-40B2-8A9C-7C215C17B3B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42365" y="4499666"/>
            <a:ext cx="1221660" cy="163438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0635612-3F35-469F-BE9C-22BBBE40B5B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7878" y="4366422"/>
            <a:ext cx="1728949" cy="190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2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-102978" y="2150749"/>
            <a:ext cx="4785044" cy="3283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Spelling</a:t>
            </a:r>
            <a:r>
              <a:rPr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5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ei</a:t>
            </a: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&gt; and &lt;</a:t>
            </a:r>
            <a:r>
              <a:rPr lang="en-US" altLang="ja-JP" sz="5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ie</a:t>
            </a: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&gt; for the /</a:t>
            </a:r>
            <a:r>
              <a:rPr lang="en-US" altLang="ja-JP" sz="5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ee</a:t>
            </a: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/ sound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5B2FE6-A0E1-4425-8D61-CE4E271B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163" y="680483"/>
            <a:ext cx="4109032" cy="54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670560" y="1621393"/>
            <a:ext cx="357632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Mr. Brown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3881120" y="1621393"/>
            <a:ext cx="32816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will have bought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7528560" y="1621393"/>
            <a:ext cx="466344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handkerchiefs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some</a:t>
            </a:r>
          </a:p>
          <a:p>
            <a:r>
              <a:rPr lang="en-US" altLang="ja-JP" sz="36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niece/his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3881120" y="383738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(transitive)</a:t>
            </a:r>
            <a:endParaRPr kumimoji="1" lang="ja-JP" alt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18288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Mr. Brown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have bought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niece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handkerchiefs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5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talk about numbers.</a:t>
            </a:r>
            <a:endParaRPr lang="en-US" altLang="ja-JP" sz="5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28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1A0B48-B02A-41E2-9988-008CA9071C9E}"/>
              </a:ext>
            </a:extLst>
          </p:cNvPr>
          <p:cNvSpPr txBox="1"/>
          <p:nvPr/>
        </p:nvSpPr>
        <p:spPr>
          <a:xfrm>
            <a:off x="152400" y="269815"/>
            <a:ext cx="1166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20 = twenty  	twenty </a:t>
            </a:r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eth    20</a:t>
            </a:r>
            <a:r>
              <a:rPr kumimoji="1" lang="en-US" altLang="ja-JP" sz="32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twentieth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乗算記号 2">
            <a:extLst>
              <a:ext uri="{FF2B5EF4-FFF2-40B4-BE49-F238E27FC236}">
                <a16:creationId xmlns:a16="http://schemas.microsoft.com/office/drawing/2014/main" id="{55BF7256-8608-4432-9D9E-02896FC850FA}"/>
              </a:ext>
            </a:extLst>
          </p:cNvPr>
          <p:cNvSpPr/>
          <p:nvPr/>
        </p:nvSpPr>
        <p:spPr>
          <a:xfrm>
            <a:off x="5074920" y="-90865"/>
            <a:ext cx="518160" cy="721360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282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1A0B48-B02A-41E2-9988-008CA9071C9E}"/>
              </a:ext>
            </a:extLst>
          </p:cNvPr>
          <p:cNvSpPr txBox="1"/>
          <p:nvPr/>
        </p:nvSpPr>
        <p:spPr>
          <a:xfrm>
            <a:off x="152400" y="269815"/>
            <a:ext cx="1166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20 = twenty  	twenty </a:t>
            </a:r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eth    20</a:t>
            </a:r>
            <a:r>
              <a:rPr kumimoji="1" lang="en-US" altLang="ja-JP" sz="32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twentieth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乗算記号 2">
            <a:extLst>
              <a:ext uri="{FF2B5EF4-FFF2-40B4-BE49-F238E27FC236}">
                <a16:creationId xmlns:a16="http://schemas.microsoft.com/office/drawing/2014/main" id="{55BF7256-8608-4432-9D9E-02896FC850FA}"/>
              </a:ext>
            </a:extLst>
          </p:cNvPr>
          <p:cNvSpPr/>
          <p:nvPr/>
        </p:nvSpPr>
        <p:spPr>
          <a:xfrm>
            <a:off x="5074920" y="-90865"/>
            <a:ext cx="518160" cy="721360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CB15CF-8AB6-47A8-AFEE-EA5E61D9E741}"/>
              </a:ext>
            </a:extLst>
          </p:cNvPr>
          <p:cNvSpPr txBox="1"/>
          <p:nvPr/>
        </p:nvSpPr>
        <p:spPr>
          <a:xfrm>
            <a:off x="721360" y="1940560"/>
            <a:ext cx="11663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30</a:t>
            </a:r>
            <a:r>
              <a:rPr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thirtieth		40</a:t>
            </a:r>
            <a:r>
              <a:rPr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fortieth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50</a:t>
            </a:r>
            <a:r>
              <a:rPr kumimoji="1"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fiftieth 		60</a:t>
            </a:r>
            <a:r>
              <a:rPr kumimoji="1"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sixtieth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70</a:t>
            </a:r>
            <a:r>
              <a:rPr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seventieth  	80</a:t>
            </a:r>
            <a:r>
              <a:rPr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eightieth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828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1A0B48-B02A-41E2-9988-008CA9071C9E}"/>
              </a:ext>
            </a:extLst>
          </p:cNvPr>
          <p:cNvSpPr txBox="1"/>
          <p:nvPr/>
        </p:nvSpPr>
        <p:spPr>
          <a:xfrm>
            <a:off x="152400" y="269815"/>
            <a:ext cx="1166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20 = twenty  	twenty </a:t>
            </a:r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eth    20</a:t>
            </a:r>
            <a:r>
              <a:rPr kumimoji="1" lang="en-US" altLang="ja-JP" sz="32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twentieth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乗算記号 2">
            <a:extLst>
              <a:ext uri="{FF2B5EF4-FFF2-40B4-BE49-F238E27FC236}">
                <a16:creationId xmlns:a16="http://schemas.microsoft.com/office/drawing/2014/main" id="{55BF7256-8608-4432-9D9E-02896FC850FA}"/>
              </a:ext>
            </a:extLst>
          </p:cNvPr>
          <p:cNvSpPr/>
          <p:nvPr/>
        </p:nvSpPr>
        <p:spPr>
          <a:xfrm>
            <a:off x="5074920" y="-90865"/>
            <a:ext cx="518160" cy="721360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CB15CF-8AB6-47A8-AFEE-EA5E61D9E741}"/>
              </a:ext>
            </a:extLst>
          </p:cNvPr>
          <p:cNvSpPr txBox="1"/>
          <p:nvPr/>
        </p:nvSpPr>
        <p:spPr>
          <a:xfrm>
            <a:off x="721360" y="1940560"/>
            <a:ext cx="11663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30</a:t>
            </a:r>
            <a:r>
              <a:rPr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thirtieth		40</a:t>
            </a:r>
            <a:r>
              <a:rPr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fortieth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50</a:t>
            </a:r>
            <a:r>
              <a:rPr kumimoji="1"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fiftieth 		60</a:t>
            </a:r>
            <a:r>
              <a:rPr kumimoji="1"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sixtieth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70</a:t>
            </a:r>
            <a:r>
              <a:rPr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seventieth  	80</a:t>
            </a:r>
            <a:r>
              <a:rPr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eightieth 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80BD0F-C212-4709-9913-9E31E232EA1B}"/>
              </a:ext>
            </a:extLst>
          </p:cNvPr>
          <p:cNvSpPr txBox="1"/>
          <p:nvPr/>
        </p:nvSpPr>
        <p:spPr>
          <a:xfrm>
            <a:off x="934720" y="4580801"/>
            <a:ext cx="993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52 		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59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1A0B48-B02A-41E2-9988-008CA9071C9E}"/>
              </a:ext>
            </a:extLst>
          </p:cNvPr>
          <p:cNvSpPr txBox="1"/>
          <p:nvPr/>
        </p:nvSpPr>
        <p:spPr>
          <a:xfrm>
            <a:off x="152400" y="269815"/>
            <a:ext cx="1166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20 = twenty  	twenty </a:t>
            </a:r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eth    20</a:t>
            </a:r>
            <a:r>
              <a:rPr kumimoji="1" lang="en-US" altLang="ja-JP" sz="32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twentieth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乗算記号 2">
            <a:extLst>
              <a:ext uri="{FF2B5EF4-FFF2-40B4-BE49-F238E27FC236}">
                <a16:creationId xmlns:a16="http://schemas.microsoft.com/office/drawing/2014/main" id="{55BF7256-8608-4432-9D9E-02896FC850FA}"/>
              </a:ext>
            </a:extLst>
          </p:cNvPr>
          <p:cNvSpPr/>
          <p:nvPr/>
        </p:nvSpPr>
        <p:spPr>
          <a:xfrm>
            <a:off x="5074920" y="-90865"/>
            <a:ext cx="518160" cy="721360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CB15CF-8AB6-47A8-AFEE-EA5E61D9E741}"/>
              </a:ext>
            </a:extLst>
          </p:cNvPr>
          <p:cNvSpPr txBox="1"/>
          <p:nvPr/>
        </p:nvSpPr>
        <p:spPr>
          <a:xfrm>
            <a:off x="721360" y="1940560"/>
            <a:ext cx="116636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30</a:t>
            </a:r>
            <a:r>
              <a:rPr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thirtieth		40</a:t>
            </a:r>
            <a:r>
              <a:rPr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fortieth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50</a:t>
            </a:r>
            <a:r>
              <a:rPr kumimoji="1"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fiftieth 		60</a:t>
            </a:r>
            <a:r>
              <a:rPr kumimoji="1"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sixtieth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70</a:t>
            </a:r>
            <a:r>
              <a:rPr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seventieth  	80</a:t>
            </a:r>
            <a:r>
              <a:rPr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eightieth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90</a:t>
            </a:r>
            <a:r>
              <a:rPr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ninetieth 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80BD0F-C212-4709-9913-9E31E232EA1B}"/>
              </a:ext>
            </a:extLst>
          </p:cNvPr>
          <p:cNvSpPr txBox="1"/>
          <p:nvPr/>
        </p:nvSpPr>
        <p:spPr>
          <a:xfrm>
            <a:off x="934720" y="4580801"/>
            <a:ext cx="993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52 fifty-two		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17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1A0B48-B02A-41E2-9988-008CA9071C9E}"/>
              </a:ext>
            </a:extLst>
          </p:cNvPr>
          <p:cNvSpPr txBox="1"/>
          <p:nvPr/>
        </p:nvSpPr>
        <p:spPr>
          <a:xfrm>
            <a:off x="152400" y="269815"/>
            <a:ext cx="1166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20 = twenty  	twenty </a:t>
            </a:r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eth    20</a:t>
            </a:r>
            <a:r>
              <a:rPr kumimoji="1" lang="en-US" altLang="ja-JP" sz="32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twentieth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乗算記号 2">
            <a:extLst>
              <a:ext uri="{FF2B5EF4-FFF2-40B4-BE49-F238E27FC236}">
                <a16:creationId xmlns:a16="http://schemas.microsoft.com/office/drawing/2014/main" id="{55BF7256-8608-4432-9D9E-02896FC850FA}"/>
              </a:ext>
            </a:extLst>
          </p:cNvPr>
          <p:cNvSpPr/>
          <p:nvPr/>
        </p:nvSpPr>
        <p:spPr>
          <a:xfrm>
            <a:off x="5074920" y="-90865"/>
            <a:ext cx="518160" cy="721360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CB15CF-8AB6-47A8-AFEE-EA5E61D9E741}"/>
              </a:ext>
            </a:extLst>
          </p:cNvPr>
          <p:cNvSpPr txBox="1"/>
          <p:nvPr/>
        </p:nvSpPr>
        <p:spPr>
          <a:xfrm>
            <a:off x="721360" y="1940560"/>
            <a:ext cx="11663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30</a:t>
            </a:r>
            <a:r>
              <a:rPr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thirtieth		40</a:t>
            </a:r>
            <a:r>
              <a:rPr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fortieth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50</a:t>
            </a:r>
            <a:r>
              <a:rPr kumimoji="1"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fiftieth 		60</a:t>
            </a:r>
            <a:r>
              <a:rPr kumimoji="1"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sixtieth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70</a:t>
            </a:r>
            <a:r>
              <a:rPr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seventieth  	80</a:t>
            </a:r>
            <a:r>
              <a:rPr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eightieth 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80BD0F-C212-4709-9913-9E31E232EA1B}"/>
              </a:ext>
            </a:extLst>
          </p:cNvPr>
          <p:cNvSpPr txBox="1"/>
          <p:nvPr/>
        </p:nvSpPr>
        <p:spPr>
          <a:xfrm>
            <a:off x="934720" y="4580801"/>
            <a:ext cx="9936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52 fifty-two			86 eighty-six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35 thirty-five 		48 forty-eight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2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538975" y="623302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Point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21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42C23A-C8FF-449D-BA7A-B684C6F5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03" y="371042"/>
            <a:ext cx="7603313" cy="61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9A824B75-006B-452C-A7E3-16BE9F4EB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1" b="48474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図 4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542FED38-325D-47DC-AF45-D3BD430C6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53" r="-2" b="416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1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n</a:t>
            </a:r>
            <a:r>
              <a:rPr lang="en-US" altLang="ja-JP" sz="5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ie</a:t>
            </a: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 is never vain or conc</a:t>
            </a:r>
            <a:r>
              <a:rPr lang="en-US" altLang="ja-JP" sz="5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ei</a:t>
            </a: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ted.</a:t>
            </a: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9A824B75-006B-452C-A7E3-16BE9F4EB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1" b="48474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図 4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542FED38-325D-47DC-AF45-D3BD430C6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53" r="-2" b="416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21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B091F0-944D-4CE5-9276-A5F9683D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289" y="1108946"/>
            <a:ext cx="1731819" cy="184647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965199" y="3729161"/>
            <a:ext cx="5690043" cy="227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F3249AF-CE81-46AB-9FFF-403255549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761" y="2102491"/>
            <a:ext cx="2408065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32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B091F0-944D-4CE5-9276-A5F9683D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289" y="1108946"/>
            <a:ext cx="1731819" cy="184647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965199" y="3729161"/>
            <a:ext cx="5690043" cy="227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“What a </a:t>
            </a:r>
            <a:r>
              <a:rPr lang="en-US" altLang="ja-JP" sz="4000" b="1" dirty="0">
                <a:solidFill>
                  <a:srgbClr val="FF0000"/>
                </a:solidFill>
              </a:rPr>
              <a:t>fiendish</a:t>
            </a:r>
            <a:r>
              <a:rPr lang="en-US" altLang="ja-JP" sz="4000" b="1" dirty="0"/>
              <a:t> plan!” the reader exclaimed.</a:t>
            </a:r>
            <a:endParaRPr kumimoji="1" lang="en-US" altLang="ja-JP" sz="40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F3249AF-CE81-46AB-9FFF-403255549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761" y="2102491"/>
            <a:ext cx="2408065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77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AF6E0D8-1D77-4A5D-B6F1-5CBB8DBFD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30" r="11668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5934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The knight w</a:t>
            </a:r>
            <a:r>
              <a:rPr lang="en-US" altLang="ja-JP" sz="4000" b="1" dirty="0">
                <a:solidFill>
                  <a:srgbClr val="FF0000"/>
                </a:solidFill>
              </a:rPr>
              <a:t>ie</a:t>
            </a:r>
            <a:r>
              <a:rPr lang="en-US" altLang="ja-JP" sz="4000" b="1" dirty="0"/>
              <a:t>lded his sword many times in battle.</a:t>
            </a:r>
            <a:endParaRPr kumimoji="1" lang="en-US" altLang="ja-JP" sz="40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AF6E0D8-1D77-4A5D-B6F1-5CBB8DBFD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30" r="11668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5461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CF42C-1AD1-4BF2-A846-97C77315FECA}"/>
              </a:ext>
            </a:extLst>
          </p:cNvPr>
          <p:cNvSpPr txBox="1"/>
          <p:nvPr/>
        </p:nvSpPr>
        <p:spPr>
          <a:xfrm>
            <a:off x="994424" y="717136"/>
            <a:ext cx="314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5694C9-7440-4862-B735-079F29EA3E0A}"/>
              </a:ext>
            </a:extLst>
          </p:cNvPr>
          <p:cNvSpPr txBox="1"/>
          <p:nvPr/>
        </p:nvSpPr>
        <p:spPr>
          <a:xfrm>
            <a:off x="7567944" y="613879"/>
            <a:ext cx="314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ling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EBB206-AA75-429C-B6CB-57CF75FE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24" y="1890439"/>
            <a:ext cx="3323576" cy="358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B56161E-38C7-4561-A67B-15F4131D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434" y="1890439"/>
            <a:ext cx="4061142" cy="3542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053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CF42C-1AD1-4BF2-A846-97C77315FECA}"/>
              </a:ext>
            </a:extLst>
          </p:cNvPr>
          <p:cNvSpPr txBox="1"/>
          <p:nvPr/>
        </p:nvSpPr>
        <p:spPr>
          <a:xfrm>
            <a:off x="994424" y="717136"/>
            <a:ext cx="314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5694C9-7440-4862-B735-079F29EA3E0A}"/>
              </a:ext>
            </a:extLst>
          </p:cNvPr>
          <p:cNvSpPr txBox="1"/>
          <p:nvPr/>
        </p:nvSpPr>
        <p:spPr>
          <a:xfrm>
            <a:off x="7567944" y="613879"/>
            <a:ext cx="314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ling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EBB206-AA75-429C-B6CB-57CF75FE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24" y="1890439"/>
            <a:ext cx="3323576" cy="358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B56161E-38C7-4561-A67B-15F4131D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434" y="1890439"/>
            <a:ext cx="4061142" cy="3542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0D07A7-BD8B-432D-968B-21EEDFE17946}"/>
              </a:ext>
            </a:extLst>
          </p:cNvPr>
          <p:cNvSpPr txBox="1"/>
          <p:nvPr/>
        </p:nvSpPr>
        <p:spPr>
          <a:xfrm>
            <a:off x="5528621" y="4531360"/>
            <a:ext cx="2315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54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ee</a:t>
            </a:r>
            <a:r>
              <a:rPr kumimoji="1" lang="en-US" altLang="ja-JP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endParaRPr kumimoji="1" lang="ja-JP" alt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4841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CF42C-1AD1-4BF2-A846-97C77315FECA}"/>
              </a:ext>
            </a:extLst>
          </p:cNvPr>
          <p:cNvSpPr txBox="1"/>
          <p:nvPr/>
        </p:nvSpPr>
        <p:spPr>
          <a:xfrm>
            <a:off x="994424" y="717136"/>
            <a:ext cx="314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5694C9-7440-4862-B735-079F29EA3E0A}"/>
              </a:ext>
            </a:extLst>
          </p:cNvPr>
          <p:cNvSpPr txBox="1"/>
          <p:nvPr/>
        </p:nvSpPr>
        <p:spPr>
          <a:xfrm>
            <a:off x="7567944" y="613879"/>
            <a:ext cx="314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ling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EBB206-AA75-429C-B6CB-57CF75FE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24" y="1890439"/>
            <a:ext cx="3323576" cy="358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B56161E-38C7-4561-A67B-15F4131D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434" y="1890439"/>
            <a:ext cx="4061142" cy="3542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0D07A7-BD8B-432D-968B-21EEDFE17946}"/>
              </a:ext>
            </a:extLst>
          </p:cNvPr>
          <p:cNvSpPr txBox="1"/>
          <p:nvPr/>
        </p:nvSpPr>
        <p:spPr>
          <a:xfrm>
            <a:off x="5528621" y="4531360"/>
            <a:ext cx="2315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54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ee</a:t>
            </a:r>
            <a:r>
              <a:rPr kumimoji="1" lang="en-US" altLang="ja-JP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endParaRPr kumimoji="1" lang="ja-JP" alt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396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CF42C-1AD1-4BF2-A846-97C77315FECA}"/>
              </a:ext>
            </a:extLst>
          </p:cNvPr>
          <p:cNvSpPr txBox="1"/>
          <p:nvPr/>
        </p:nvSpPr>
        <p:spPr>
          <a:xfrm>
            <a:off x="994424" y="717136"/>
            <a:ext cx="314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5694C9-7440-4862-B735-079F29EA3E0A}"/>
              </a:ext>
            </a:extLst>
          </p:cNvPr>
          <p:cNvSpPr txBox="1"/>
          <p:nvPr/>
        </p:nvSpPr>
        <p:spPr>
          <a:xfrm>
            <a:off x="7567944" y="613879"/>
            <a:ext cx="314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ling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EBB206-AA75-429C-B6CB-57CF75FE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24" y="1890439"/>
            <a:ext cx="3323576" cy="358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B56161E-38C7-4561-A67B-15F4131D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434" y="1890439"/>
            <a:ext cx="4061142" cy="3542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0D07A7-BD8B-432D-968B-21EEDFE17946}"/>
              </a:ext>
            </a:extLst>
          </p:cNvPr>
          <p:cNvSpPr txBox="1"/>
          <p:nvPr/>
        </p:nvSpPr>
        <p:spPr>
          <a:xfrm>
            <a:off x="5528621" y="4531360"/>
            <a:ext cx="2315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54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ee</a:t>
            </a:r>
            <a:r>
              <a:rPr kumimoji="1" lang="en-US" altLang="ja-JP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endParaRPr kumimoji="1" lang="ja-JP" alt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ECC797-6EE8-4BEE-93C9-ED944597A3DE}"/>
              </a:ext>
            </a:extLst>
          </p:cNvPr>
          <p:cNvSpPr txBox="1"/>
          <p:nvPr/>
        </p:nvSpPr>
        <p:spPr>
          <a:xfrm>
            <a:off x="4020523" y="5507366"/>
            <a:ext cx="5101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s</a:t>
            </a:r>
            <a:r>
              <a:rPr lang="en-US" altLang="ja-JP" sz="4000" b="1" dirty="0">
                <a:solidFill>
                  <a:srgbClr val="FF0000"/>
                </a:solidFill>
              </a:rPr>
              <a:t>ei</a:t>
            </a:r>
            <a:r>
              <a:rPr lang="en-US" altLang="ja-JP" sz="4000" b="1" dirty="0"/>
              <a:t>ze n</a:t>
            </a:r>
            <a:r>
              <a:rPr lang="en-US" altLang="ja-JP" sz="4000" b="1" dirty="0">
                <a:solidFill>
                  <a:srgbClr val="FF0000"/>
                </a:solidFill>
              </a:rPr>
              <a:t>ei</a:t>
            </a:r>
            <a:r>
              <a:rPr lang="en-US" altLang="ja-JP" sz="4000" b="1" dirty="0"/>
              <a:t>ther prot</a:t>
            </a:r>
            <a:r>
              <a:rPr lang="en-US" altLang="ja-JP" sz="4000" b="1" dirty="0">
                <a:solidFill>
                  <a:srgbClr val="FF0000"/>
                </a:solidFill>
              </a:rPr>
              <a:t>ei</a:t>
            </a:r>
            <a:r>
              <a:rPr lang="en-US" altLang="ja-JP" sz="4000" b="1" dirty="0"/>
              <a:t>n nor caff</a:t>
            </a:r>
            <a:r>
              <a:rPr lang="en-US" altLang="ja-JP" sz="4000" b="1" dirty="0">
                <a:solidFill>
                  <a:srgbClr val="FF0000"/>
                </a:solidFill>
              </a:rPr>
              <a:t>ei</a:t>
            </a:r>
            <a:r>
              <a:rPr lang="en-US" altLang="ja-JP" sz="4000" b="1" dirty="0"/>
              <a:t>n.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3786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559260" y="258077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Spelling 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93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406401" y="2512828"/>
            <a:ext cx="1209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         w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s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667140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ld	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ling          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ndish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696BCD1-41A8-46B5-A7C9-DCE1856B6A43}"/>
              </a:ext>
            </a:extLst>
          </p:cNvPr>
          <p:cNvCxnSpPr>
            <a:cxnSpLocks/>
          </p:cNvCxnSpPr>
          <p:nvPr/>
        </p:nvCxnSpPr>
        <p:spPr>
          <a:xfrm flipH="1">
            <a:off x="5652880" y="561334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14CEA46-D9EB-4235-A08D-E6ED37CA3E91}"/>
              </a:ext>
            </a:extLst>
          </p:cNvPr>
          <p:cNvCxnSpPr>
            <a:cxnSpLocks/>
          </p:cNvCxnSpPr>
          <p:nvPr/>
        </p:nvCxnSpPr>
        <p:spPr>
          <a:xfrm flipH="1">
            <a:off x="10062320" y="561334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74743306-6A14-45F3-B77A-83333A4D4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20" y="189513"/>
            <a:ext cx="2242989" cy="22733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9F03D26-17AA-45E8-A248-9D3C14B90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355" y="189513"/>
            <a:ext cx="2549050" cy="248219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D27B2F6-E08B-463D-93D6-FAB692582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655" y="153013"/>
            <a:ext cx="4248150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D21AD7A-A45C-43E4-9D0B-12C2D6112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67" y="3785823"/>
            <a:ext cx="2966191" cy="181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01E4BDF-C765-45B6-91BF-39A18461F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210" y="3241439"/>
            <a:ext cx="2781115" cy="242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2A821F9-26BB-40F7-A542-771EB9608E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6258" y="3379565"/>
            <a:ext cx="1872123" cy="2233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399299" y="2310678"/>
            <a:ext cx="12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ce             dec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       rec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ve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811560"/>
            <a:ext cx="1299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ach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conc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ted</a:t>
            </a:r>
            <a:r>
              <a:rPr kumimoji="1" lang="en-US" altLang="ja-JP" dirty="0"/>
              <a:t>		</a:t>
            </a:r>
            <a:endParaRPr kumimoji="1" lang="ja-JP" altLang="en-US" dirty="0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61C62FB-90C6-41FF-8839-9B05AE77631A}"/>
              </a:ext>
            </a:extLst>
          </p:cNvPr>
          <p:cNvCxnSpPr>
            <a:cxnSpLocks/>
          </p:cNvCxnSpPr>
          <p:nvPr/>
        </p:nvCxnSpPr>
        <p:spPr>
          <a:xfrm flipH="1">
            <a:off x="9930240" y="568609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8C28E7F-10C3-4C02-AF2C-5847E7CAC9C8}"/>
              </a:ext>
            </a:extLst>
          </p:cNvPr>
          <p:cNvCxnSpPr>
            <a:cxnSpLocks/>
          </p:cNvCxnSpPr>
          <p:nvPr/>
        </p:nvCxnSpPr>
        <p:spPr>
          <a:xfrm flipH="1">
            <a:off x="5236320" y="2195332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DA38249-9C46-4A0E-B944-2B7C5D989CE9}"/>
              </a:ext>
            </a:extLst>
          </p:cNvPr>
          <p:cNvCxnSpPr>
            <a:cxnSpLocks/>
          </p:cNvCxnSpPr>
          <p:nvPr/>
        </p:nvCxnSpPr>
        <p:spPr>
          <a:xfrm flipH="1">
            <a:off x="9438632" y="2195332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B8631C8-39DA-4EFB-89BE-8C91B214D839}"/>
              </a:ext>
            </a:extLst>
          </p:cNvPr>
          <p:cNvCxnSpPr>
            <a:cxnSpLocks/>
          </p:cNvCxnSpPr>
          <p:nvPr/>
        </p:nvCxnSpPr>
        <p:spPr>
          <a:xfrm flipH="1">
            <a:off x="1304400" y="568609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6355324-326B-4185-B500-9A848310510B}"/>
              </a:ext>
            </a:extLst>
          </p:cNvPr>
          <p:cNvCxnSpPr>
            <a:cxnSpLocks/>
          </p:cNvCxnSpPr>
          <p:nvPr/>
        </p:nvCxnSpPr>
        <p:spPr>
          <a:xfrm flipH="1">
            <a:off x="4728320" y="581156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A583A0C9-CC54-49BD-956F-606118C53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30" y="295215"/>
            <a:ext cx="1977979" cy="2137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A14BFE6-9042-4113-A93D-B4A1CBA83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28" y="3472451"/>
            <a:ext cx="2911410" cy="215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FE6BC04-53A9-462D-9EC3-86EAB836B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697" y="279337"/>
            <a:ext cx="1705085" cy="181652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8E28EBA-0024-4623-A035-0ABCE3B1E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711" y="116118"/>
            <a:ext cx="1864105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3CC61F4-ECF2-4DD0-903E-5ED12EBB1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680" y="3069529"/>
            <a:ext cx="1787158" cy="264072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D9F4F83-E4FD-4391-8030-65A62953D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8631" y="3530565"/>
            <a:ext cx="1873227" cy="229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4948</TotalTime>
  <Words>359</Words>
  <Application>Microsoft Office PowerPoint</Application>
  <PresentationFormat>ワイド画面</PresentationFormat>
  <Paragraphs>101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4" baseType="lpstr">
      <vt:lpstr>游ゴシック</vt:lpstr>
      <vt:lpstr>游ゴシック Light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401</cp:revision>
  <cp:lastPrinted>2021-10-12T06:15:55Z</cp:lastPrinted>
  <dcterms:created xsi:type="dcterms:W3CDTF">2020-09-21T09:21:49Z</dcterms:created>
  <dcterms:modified xsi:type="dcterms:W3CDTF">2023-07-24T14:41:27Z</dcterms:modified>
</cp:coreProperties>
</file>