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4" r:id="rId2"/>
    <p:sldId id="283" r:id="rId3"/>
    <p:sldId id="1248" r:id="rId4"/>
    <p:sldId id="1301" r:id="rId5"/>
    <p:sldId id="1300" r:id="rId6"/>
    <p:sldId id="1299" r:id="rId7"/>
    <p:sldId id="1298" r:id="rId8"/>
    <p:sldId id="1297" r:id="rId9"/>
    <p:sldId id="1296" r:id="rId10"/>
    <p:sldId id="1295" r:id="rId11"/>
    <p:sldId id="1294" r:id="rId12"/>
    <p:sldId id="1293" r:id="rId13"/>
    <p:sldId id="1292" r:id="rId14"/>
    <p:sldId id="1291" r:id="rId15"/>
    <p:sldId id="1290" r:id="rId16"/>
    <p:sldId id="1289" r:id="rId17"/>
    <p:sldId id="1288" r:id="rId18"/>
    <p:sldId id="1287" r:id="rId19"/>
    <p:sldId id="1286" r:id="rId20"/>
    <p:sldId id="1285" r:id="rId21"/>
    <p:sldId id="1168" r:id="rId22"/>
    <p:sldId id="1304" r:id="rId23"/>
    <p:sldId id="1305" r:id="rId24"/>
    <p:sldId id="1283" r:id="rId25"/>
    <p:sldId id="1303" r:id="rId26"/>
    <p:sldId id="1302" r:id="rId27"/>
    <p:sldId id="1274" r:id="rId28"/>
    <p:sldId id="284" r:id="rId29"/>
    <p:sldId id="1306" r:id="rId30"/>
    <p:sldId id="1308" r:id="rId31"/>
    <p:sldId id="1307" r:id="rId32"/>
    <p:sldId id="1309" r:id="rId33"/>
    <p:sldId id="1310" r:id="rId34"/>
    <p:sldId id="1311" r:id="rId35"/>
    <p:sldId id="1312" r:id="rId36"/>
    <p:sldId id="1313" r:id="rId37"/>
    <p:sldId id="1314" r:id="rId38"/>
    <p:sldId id="1315" r:id="rId39"/>
    <p:sldId id="1316" r:id="rId40"/>
    <p:sldId id="1317" r:id="rId41"/>
    <p:sldId id="1318" r:id="rId42"/>
    <p:sldId id="1319" r:id="rId43"/>
    <p:sldId id="328" r:id="rId4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3784" autoAdjust="0"/>
  </p:normalViewPr>
  <p:slideViewPr>
    <p:cSldViewPr snapToGrid="0">
      <p:cViewPr varScale="1">
        <p:scale>
          <a:sx n="63" d="100"/>
          <a:sy n="63" d="100"/>
        </p:scale>
        <p:origin x="81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9247" cy="513274"/>
          </a:xfrm>
          <a:prstGeom prst="rect">
            <a:avLst/>
          </a:prstGeom>
        </p:spPr>
        <p:txBody>
          <a:bodyPr vert="horz" lIns="93883" tIns="46941" rIns="93883" bIns="4694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178" y="0"/>
            <a:ext cx="3079246" cy="513274"/>
          </a:xfrm>
          <a:prstGeom prst="rect">
            <a:avLst/>
          </a:prstGeom>
        </p:spPr>
        <p:txBody>
          <a:bodyPr vert="horz" lIns="93883" tIns="46941" rIns="93883" bIns="4694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83" tIns="46941" rIns="93883" bIns="4694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1226" y="4924829"/>
            <a:ext cx="5683250" cy="4029849"/>
          </a:xfrm>
          <a:prstGeom prst="rect">
            <a:avLst/>
          </a:prstGeom>
        </p:spPr>
        <p:txBody>
          <a:bodyPr vert="horz" lIns="93883" tIns="46941" rIns="93883" bIns="4694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339"/>
            <a:ext cx="3079247" cy="513274"/>
          </a:xfrm>
          <a:prstGeom prst="rect">
            <a:avLst/>
          </a:prstGeom>
        </p:spPr>
        <p:txBody>
          <a:bodyPr vert="horz" lIns="93883" tIns="46941" rIns="93883" bIns="469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178" y="9721339"/>
            <a:ext cx="3079246" cy="513274"/>
          </a:xfrm>
          <a:prstGeom prst="rect">
            <a:avLst/>
          </a:prstGeom>
        </p:spPr>
        <p:txBody>
          <a:bodyPr vert="horz" lIns="93883" tIns="46941" rIns="93883" bIns="4694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6a-14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reign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beige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62F703-D491-4B2C-9B6A-6BB5570A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308" y="2654741"/>
            <a:ext cx="2487384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8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reign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beige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feign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A3593D-694B-4308-A5D3-8836F233C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833" y="2551100"/>
            <a:ext cx="2926334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4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reign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beige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eighth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5D0DC1-A006-45BC-BD30-8DCD6EA1A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094" y="2258466"/>
            <a:ext cx="2261812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67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reign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beige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eighth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B059C0-842D-492B-89B1-FABC625AF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634" y="2554148"/>
            <a:ext cx="3456732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2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reign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beige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eighth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unveil</a:t>
            </a: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EAF2BE-574E-4B86-B5E4-A6A86370D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3" y="3642848"/>
            <a:ext cx="3115326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reign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beige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eighth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unveil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freight</a:t>
            </a: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F96938-A815-483A-B793-A62D4CAD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14" y="4158594"/>
            <a:ext cx="3176291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05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reign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beige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eighth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unveil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freight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inveigle</a:t>
            </a: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CAACBC-8499-466D-AEBB-25E175E9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853" y="4023269"/>
            <a:ext cx="2085013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47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reign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beige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eighth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unveil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freight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inveigle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deign</a:t>
            </a: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1EF8F2-ABE9-4D61-AA3A-F5128C63E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151" y="4388637"/>
            <a:ext cx="3194581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1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reign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beige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eighth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unveil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freight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inveigle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deign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weightlifter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8B763C-169F-4FDC-BCAE-6241BDDF5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720" y="5215089"/>
            <a:ext cx="2348012" cy="14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09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reign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beige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eighth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unveil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freight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inveigle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deign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weightlifter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surveillance</a:t>
            </a: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29FE36-B556-47B3-A659-486011E7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692" y="953941"/>
            <a:ext cx="2853175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4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904241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7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2571387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reign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weight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beige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feign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eighth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unveil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freight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inveigle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deign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weightlifter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surveillance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neighbourhood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EC96F5-E19F-4688-82BF-82AA8A500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783" y="1097280"/>
            <a:ext cx="3324470" cy="159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84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28600" y="3308196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Sally 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offered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friend a cheese sandwich.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64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28600" y="3308196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Sally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offered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friend a cheese sandwich.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64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28600" y="3308196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Sally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offered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friend a cheese sandwich.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32080" y="3253431"/>
            <a:ext cx="153416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68580" y="315802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50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28600" y="3308196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Sally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offered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friend a cheese sandwich.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32080" y="3253431"/>
            <a:ext cx="153416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68580" y="315802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9072880" y="3174383"/>
            <a:ext cx="271272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10220960" y="302944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9606280" y="4111486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4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28600" y="3308196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Sally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offered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friend a cheese sandwich.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32080" y="3253431"/>
            <a:ext cx="153416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68580" y="315802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9072880" y="3174383"/>
            <a:ext cx="271272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10220960" y="302944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4826000" y="3186926"/>
            <a:ext cx="182880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9606280" y="4111486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4792980" y="4229442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u="sng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24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learn.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22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600" b="1" dirty="0">
                <a:latin typeface="+mj-lt"/>
                <a:ea typeface="+mj-ea"/>
                <a:cs typeface="+mj-cs"/>
              </a:rPr>
              <a:t>Indirect Objects and Sentence Walls</a:t>
            </a:r>
            <a:endParaRPr kumimoji="1" lang="en-US" altLang="ja-JP" sz="4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670560" y="1621393"/>
            <a:ext cx="35763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Sally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246880" y="1621393"/>
            <a:ext cx="32816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offered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7535551" y="1631425"/>
            <a:ext cx="466344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sandwich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 cheese</a:t>
            </a:r>
          </a:p>
          <a:p>
            <a:r>
              <a:rPr lang="en-US" altLang="ja-JP" sz="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friend/her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Sally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offered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friend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sandwich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BE4BA8C-BF3D-4C59-8641-FE7932970D56}"/>
              </a:ext>
            </a:extLst>
          </p:cNvPr>
          <p:cNvCxnSpPr/>
          <p:nvPr/>
        </p:nvCxnSpPr>
        <p:spPr>
          <a:xfrm>
            <a:off x="213360" y="3627120"/>
            <a:ext cx="116941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A665DB9-940B-49EB-BE07-804B10ACF386}"/>
              </a:ext>
            </a:extLst>
          </p:cNvPr>
          <p:cNvCxnSpPr/>
          <p:nvPr/>
        </p:nvCxnSpPr>
        <p:spPr>
          <a:xfrm>
            <a:off x="3291840" y="1778000"/>
            <a:ext cx="0" cy="44094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0C89254-A967-47A6-B5CF-302E42B09057}"/>
              </a:ext>
            </a:extLst>
          </p:cNvPr>
          <p:cNvSpPr/>
          <p:nvPr/>
        </p:nvSpPr>
        <p:spPr>
          <a:xfrm>
            <a:off x="665481" y="2522993"/>
            <a:ext cx="1534160" cy="707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A1A2C64-CF47-48FB-B1B5-9BFBC0612F76}"/>
              </a:ext>
            </a:extLst>
          </p:cNvPr>
          <p:cNvSpPr txBox="1"/>
          <p:nvPr/>
        </p:nvSpPr>
        <p:spPr>
          <a:xfrm>
            <a:off x="609600" y="244749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70AA9DE-8398-4A04-B810-B47EDA056301}"/>
              </a:ext>
            </a:extLst>
          </p:cNvPr>
          <p:cNvSpPr/>
          <p:nvPr/>
        </p:nvSpPr>
        <p:spPr>
          <a:xfrm>
            <a:off x="665480" y="3948836"/>
            <a:ext cx="1671303" cy="19947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6A3E500-33BD-4ADE-9AB4-8835DDDAF591}"/>
              </a:ext>
            </a:extLst>
          </p:cNvPr>
          <p:cNvSpPr/>
          <p:nvPr/>
        </p:nvSpPr>
        <p:spPr>
          <a:xfrm>
            <a:off x="4241800" y="2526306"/>
            <a:ext cx="2098035" cy="707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8937CC-9D01-4136-B572-AE94C01CFE7E}"/>
              </a:ext>
            </a:extLst>
          </p:cNvPr>
          <p:cNvSpPr txBox="1"/>
          <p:nvPr/>
        </p:nvSpPr>
        <p:spPr>
          <a:xfrm>
            <a:off x="4251961" y="247172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B41F4E2-E489-4D10-9BDE-807289644D1A}"/>
              </a:ext>
            </a:extLst>
          </p:cNvPr>
          <p:cNvSpPr/>
          <p:nvPr/>
        </p:nvSpPr>
        <p:spPr>
          <a:xfrm>
            <a:off x="4241799" y="3941988"/>
            <a:ext cx="2098035" cy="20016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043042A2-9B16-43DC-8C11-97984CEB4C92}"/>
              </a:ext>
            </a:extLst>
          </p:cNvPr>
          <p:cNvSpPr/>
          <p:nvPr/>
        </p:nvSpPr>
        <p:spPr>
          <a:xfrm>
            <a:off x="7147560" y="2372658"/>
            <a:ext cx="2712720" cy="9245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8D8D2D-A974-450C-B50D-BD0590B5B076}"/>
              </a:ext>
            </a:extLst>
          </p:cNvPr>
          <p:cNvSpPr txBox="1"/>
          <p:nvPr/>
        </p:nvSpPr>
        <p:spPr>
          <a:xfrm>
            <a:off x="7452360" y="239342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8B01730-69B4-4046-8986-5152C4045C79}"/>
              </a:ext>
            </a:extLst>
          </p:cNvPr>
          <p:cNvSpPr/>
          <p:nvPr/>
        </p:nvSpPr>
        <p:spPr>
          <a:xfrm>
            <a:off x="7452360" y="3863715"/>
            <a:ext cx="2715259" cy="5694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60BCB180-047A-4AF8-B219-5B7C700E1058}"/>
              </a:ext>
            </a:extLst>
          </p:cNvPr>
          <p:cNvSpPr/>
          <p:nvPr/>
        </p:nvSpPr>
        <p:spPr>
          <a:xfrm>
            <a:off x="7234865" y="4671094"/>
            <a:ext cx="2970525" cy="111414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8105443-34AA-4535-8D0A-EA99FDA71B42}"/>
              </a:ext>
            </a:extLst>
          </p:cNvPr>
          <p:cNvSpPr txBox="1"/>
          <p:nvPr/>
        </p:nvSpPr>
        <p:spPr>
          <a:xfrm>
            <a:off x="8423591" y="462577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i.o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3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CAA06B-4498-44FC-BF79-15593D638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272" y="2185308"/>
            <a:ext cx="148145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61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600" b="1" dirty="0">
                <a:latin typeface="+mj-lt"/>
                <a:ea typeface="+mj-ea"/>
                <a:cs typeface="+mj-cs"/>
              </a:rPr>
              <a:t>Indirect Objects and Direct Objects</a:t>
            </a:r>
            <a:endParaRPr kumimoji="1" lang="en-US" altLang="ja-JP" sz="4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89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03200" y="3277881"/>
            <a:ext cx="1178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told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neighbors the exciting news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203200" y="3204728"/>
            <a:ext cx="1047496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59766" y="3099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9860150" y="3134359"/>
            <a:ext cx="1595249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10541000" y="305987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3601592" y="3169544"/>
            <a:ext cx="2860167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9875520" y="4094104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3919155" y="4138982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24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33680" y="3271520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Bill’s father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sent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him an interesting book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686560" y="3247857"/>
            <a:ext cx="188976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598168" y="311906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10119360" y="3134359"/>
            <a:ext cx="1528064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10593832" y="30406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4852670" y="3163183"/>
            <a:ext cx="133477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10078720" y="4082582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4672584" y="4196080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71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792480" y="3271520"/>
            <a:ext cx="1072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Dad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read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children a bedtime story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670560" y="3247134"/>
            <a:ext cx="1334008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670560" y="315691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9681080" y="3138797"/>
            <a:ext cx="1590423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10210293" y="30479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4387722" y="3182046"/>
            <a:ext cx="2490597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9673839" y="4053839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4774184" y="4058920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18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853440" y="3271520"/>
            <a:ext cx="1045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Aunt Jill and Sam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threw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Liz the rope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853440" y="3201700"/>
            <a:ext cx="489712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853440" y="308884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9682480" y="3134359"/>
            <a:ext cx="125222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9978136" y="303099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7559040" y="3088840"/>
            <a:ext cx="1067816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9467342" y="4058920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7084060" y="4058920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18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619760" y="3271520"/>
            <a:ext cx="1092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cousin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made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me a beautiful dress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696720" y="3229332"/>
            <a:ext cx="1778762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671701" y="314981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9377680" y="3149818"/>
            <a:ext cx="1506474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9969754" y="30406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5171440" y="3103614"/>
            <a:ext cx="105664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9264142" y="3994646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4774184" y="4058920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81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751840" y="3271520"/>
            <a:ext cx="1030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wrote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his girlfriend some poems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614172" y="3227566"/>
            <a:ext cx="1047496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614172" y="314650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8614918" y="3163183"/>
            <a:ext cx="1949704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9273032" y="30406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4299712" y="3163183"/>
            <a:ext cx="2863088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8696071" y="4058919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4774184" y="4058920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90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721360" y="3271520"/>
            <a:ext cx="1087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Grampa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baby a toy octopus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721360" y="3282045"/>
            <a:ext cx="2330704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704088" y="316379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9273032" y="3124666"/>
            <a:ext cx="221488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10273284" y="305121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6177280" y="3124666"/>
            <a:ext cx="152527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9673844" y="4058920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5922264" y="4075092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64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056640" y="3271520"/>
            <a:ext cx="9723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Their grandparents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their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babies a lullaby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2600960" y="3222784"/>
            <a:ext cx="3757168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2528824" y="3120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3443224" y="4365168"/>
            <a:ext cx="211328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4296791" y="425402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873252" y="4432806"/>
            <a:ext cx="204216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3564382" y="5400873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873252" y="5352285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12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706880" y="3271520"/>
            <a:ext cx="9103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Firmly, the centurion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gave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soldiers an order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4813808" y="3136309"/>
            <a:ext cx="2867152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4774184" y="313630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5885180" y="4380496"/>
            <a:ext cx="1566164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6460744" y="424101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2835402" y="4421163"/>
            <a:ext cx="222504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5861304" y="5345723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2835402" y="5345723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3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12979D4-4824-4657-BB5C-0A2FE2B78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80" y="2243225"/>
            <a:ext cx="2213040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97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399032" y="3271520"/>
            <a:ext cx="9411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 twins immediately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took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their mother the note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2519680" y="3222784"/>
            <a:ext cx="164592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2519680" y="311506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6104636" y="4345167"/>
            <a:ext cx="1513586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6703822" y="430173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2912618" y="4345167"/>
            <a:ext cx="222504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5933442" y="5366970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2976880" y="5366970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71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399032" y="3271520"/>
            <a:ext cx="9411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patiently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knitted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Grandma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beige hat and scarf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268984" y="3247134"/>
            <a:ext cx="498856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268984" y="313941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3426460" y="4418059"/>
            <a:ext cx="385826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5076952" y="429466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6588506" y="3208645"/>
            <a:ext cx="222504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4444746" y="5342619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7831074" y="3925330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399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399032" y="3271520"/>
            <a:ext cx="9411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Excitedly, Alex and Meg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showed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Uncle Jim the photos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4145280" y="3295099"/>
            <a:ext cx="396240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4145280" y="31981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5130038" y="4375651"/>
            <a:ext cx="211328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5960872" y="4338208"/>
            <a:ext cx="62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1203960" y="4328743"/>
            <a:ext cx="305308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5215636" y="5266396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1694942" y="5210512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18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7F613D-4ADB-47DF-99C8-4B9379ED0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082" y="2435266"/>
            <a:ext cx="3273836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8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reign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30B758E-B2B2-48CB-9FF0-DF77F359E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127" y="2246273"/>
            <a:ext cx="1499746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7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reign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8D0705-68EA-48CE-9AA3-F16F48F39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038" y="2279804"/>
            <a:ext cx="1889924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2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reign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163A3BF-F396-42EF-86BE-6E0E43BB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913" y="2298094"/>
            <a:ext cx="1274174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4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veil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rein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reign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feint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weigh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weight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E13DD6-B020-4A8A-BC3A-70C4EB61B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196" y="2435266"/>
            <a:ext cx="1743607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94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4476</TotalTime>
  <Words>674</Words>
  <Application>Microsoft Office PowerPoint</Application>
  <PresentationFormat>ワイド画面</PresentationFormat>
  <Paragraphs>319</Paragraphs>
  <Slides>43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388</cp:revision>
  <cp:lastPrinted>2021-06-05T05:49:33Z</cp:lastPrinted>
  <dcterms:created xsi:type="dcterms:W3CDTF">2020-09-21T09:21:49Z</dcterms:created>
  <dcterms:modified xsi:type="dcterms:W3CDTF">2023-07-24T10:42:06Z</dcterms:modified>
</cp:coreProperties>
</file>