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1096" r:id="rId3"/>
    <p:sldId id="1119" r:id="rId4"/>
    <p:sldId id="1163" r:id="rId5"/>
    <p:sldId id="1165" r:id="rId6"/>
    <p:sldId id="1095" r:id="rId7"/>
    <p:sldId id="975" r:id="rId8"/>
    <p:sldId id="976" r:id="rId9"/>
    <p:sldId id="977" r:id="rId10"/>
    <p:sldId id="1148" r:id="rId11"/>
    <p:sldId id="1038" r:id="rId12"/>
    <p:sldId id="1153" r:id="rId13"/>
    <p:sldId id="1166" r:id="rId14"/>
    <p:sldId id="1170" r:id="rId15"/>
    <p:sldId id="945" r:id="rId16"/>
    <p:sldId id="944" r:id="rId17"/>
    <p:sldId id="1167" r:id="rId18"/>
    <p:sldId id="946" r:id="rId19"/>
    <p:sldId id="1168" r:id="rId20"/>
    <p:sldId id="947" r:id="rId21"/>
    <p:sldId id="1169" r:id="rId22"/>
    <p:sldId id="328" r:id="rId23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矢野 義紀" initials="矢野" lastIdx="1" clrIdx="0">
    <p:extLst>
      <p:ext uri="{19B8F6BF-5375-455C-9EA6-DF929625EA0E}">
        <p15:presenceInfo xmlns:p15="http://schemas.microsoft.com/office/powerpoint/2012/main" userId="2e9862dcf282db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59" autoAdjust="0"/>
    <p:restoredTop sz="93784" autoAdjust="0"/>
  </p:normalViewPr>
  <p:slideViewPr>
    <p:cSldViewPr snapToGrid="0">
      <p:cViewPr varScale="1">
        <p:scale>
          <a:sx n="63" d="100"/>
          <a:sy n="63" d="100"/>
        </p:scale>
        <p:origin x="45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72591" cy="498784"/>
          </a:xfrm>
          <a:prstGeom prst="rect">
            <a:avLst/>
          </a:prstGeom>
        </p:spPr>
        <p:txBody>
          <a:bodyPr vert="horz" lIns="90966" tIns="45480" rIns="90966" bIns="4548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3828" y="2"/>
            <a:ext cx="2972590" cy="498784"/>
          </a:xfrm>
          <a:prstGeom prst="rect">
            <a:avLst/>
          </a:prstGeom>
        </p:spPr>
        <p:txBody>
          <a:bodyPr vert="horz" lIns="90966" tIns="45480" rIns="90966" bIns="45480" rtlCol="0"/>
          <a:lstStyle>
            <a:lvl1pPr algn="r">
              <a:defRPr sz="1200"/>
            </a:lvl1pPr>
          </a:lstStyle>
          <a:p>
            <a:fld id="{629B8ECF-AA2B-4DCF-989B-225E8D27A294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66" tIns="45480" rIns="90966" bIns="4548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591" y="4785800"/>
            <a:ext cx="5486400" cy="3916086"/>
          </a:xfrm>
          <a:prstGeom prst="rect">
            <a:avLst/>
          </a:prstGeom>
        </p:spPr>
        <p:txBody>
          <a:bodyPr vert="horz" lIns="90966" tIns="45480" rIns="90966" bIns="4548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446904"/>
            <a:ext cx="2972591" cy="498784"/>
          </a:xfrm>
          <a:prstGeom prst="rect">
            <a:avLst/>
          </a:prstGeom>
        </p:spPr>
        <p:txBody>
          <a:bodyPr vert="horz" lIns="90966" tIns="45480" rIns="90966" bIns="4548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3828" y="9446904"/>
            <a:ext cx="2972590" cy="498784"/>
          </a:xfrm>
          <a:prstGeom prst="rect">
            <a:avLst/>
          </a:prstGeom>
        </p:spPr>
        <p:txBody>
          <a:bodyPr vert="horz" lIns="90966" tIns="45480" rIns="90966" bIns="45480" rtlCol="0" anchor="b"/>
          <a:lstStyle>
            <a:lvl1pPr algn="r">
              <a:defRPr sz="1200"/>
            </a:lvl1pPr>
          </a:lstStyle>
          <a:p>
            <a:fld id="{25AEC5CC-F582-4F0F-855F-CD1736EEE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B89FC-B383-49A1-9C0F-8391A139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15D8C9-3AA3-43C6-8994-87A64C82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3CAA6A-5F7B-417C-82BA-F302A38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B1E2B9-007F-4263-BEB7-388AD00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E625B-E288-4C49-BBF9-4ABDD7ED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7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141FC-9BFD-4B3E-BF9F-7B26DC6A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51BDF1-7EAB-4A80-BCFF-1707E10E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C4F59-0094-4EFC-A2AA-11FC786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F69066-2166-42A1-8A41-A9F53E5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C8572-49A3-4B60-AF7B-808EDCEE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C5A34D-699D-4063-876D-BBE89F7AE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B083ED-771D-417B-AA4B-27087C9F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6C8FFE-044D-4965-8465-3D63866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049BC3-CE5B-4CE6-B56C-D3A79AA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53066-CCA3-4B7D-86B9-3E44CC7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7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9CF27-7CD0-4EB0-81E1-6321C23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E1548-81F2-4114-9710-9DCC261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EA658-913C-42F3-8843-574AE3E8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EAE4D-307D-4B3C-8BCC-F297E72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21681-2154-48D4-BCE1-B72314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6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C8E12-AB36-48E8-A24A-7BF320B8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26F1B-AE5A-481C-9F10-41E4460D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DFE457-9CE7-4351-84B4-80BC9D9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AAAF5-5F8B-4853-8179-2808D66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69507C-B9D8-4259-A4F2-375B17C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2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46D13-F2B2-4CE5-B39C-858E12B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3FE8D-5953-449E-8964-81E9E9307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8199-434E-43F4-86CE-D654D4937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77A5DA-8149-416D-895A-B13F6A9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029015-2D07-4ADE-B712-5917518A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00F97-F4B8-4635-BE65-D721004D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2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8F3B8-6F6C-4536-B82B-FEA939E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9BDED-269A-422F-880E-392A945F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F0AF4F-071E-4083-8C41-D70167CD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3C213F-A56B-4C63-959B-87BF9D44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642EAD-0C53-4A5C-9CE1-67356DF1B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628C2D-1BDF-417D-B568-FAF7625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608379-FDBA-47D0-B088-5D340D17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F87DBD-8A34-4525-907E-8991F7D1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99252-C1CF-42F4-9605-7C269E8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C7F320B-1546-4753-B927-9F55182E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F4E4B-26D1-44DB-A008-FBEFC571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34185-A3D1-4D07-BB36-5F3E1D3B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F1EA62-347F-4356-929E-EEA4E1D4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C7BBFB-6343-4A96-B4B1-C762C8C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3774-9027-4541-A068-2E2BEB8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1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A10E-72E1-444D-A0D1-40DB8D9F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11CF0-E6C8-4454-8606-47D7DAA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3F0970-9BF6-46E4-B552-1E2849506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74A4E5-E076-4995-9E73-7E875664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C3620-0C48-48FA-8EE9-BC9C6FBB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3103-83F3-4279-B752-FCFFDB20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72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3F8C-3AD1-4D15-937D-1ADA529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58495F-2899-412D-BFEF-D4BF39F3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024C83-9600-4030-8680-3FA3C884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A9A6C-C031-4CF0-B6A4-C8615757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746926-F943-48FD-9B52-B0CF5D2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FECF6-F82D-45B2-8782-F5A7747D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C550B4-6381-4025-94CB-24BA04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636D66-3A00-4BF5-96DA-4157CA4D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6307E-344A-49D5-90F8-B785919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B5C-1BA0-4E33-9AEE-F620A510F713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569E-9658-48AD-901D-E562D733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A92CEA-1994-41D1-83B7-C3DDB35D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760970-8646-47B5-B923-306CD01E6AB3}"/>
              </a:ext>
            </a:extLst>
          </p:cNvPr>
          <p:cNvSpPr txBox="1"/>
          <p:nvPr/>
        </p:nvSpPr>
        <p:spPr>
          <a:xfrm>
            <a:off x="6264283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Jolly Grammar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6a-13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DA889D-34CC-48B7-9C7B-0789F19D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0" y="733511"/>
            <a:ext cx="4123316" cy="55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32325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5A762D-F3D0-4A58-B09A-BC545763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730" y="4903430"/>
            <a:ext cx="2155440" cy="10336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880AA3E-C58E-4733-B331-A598B3FAD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314" y="4719923"/>
            <a:ext cx="2268997" cy="15939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1EF5C0E-335C-4737-A56F-379425576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38" y="4672372"/>
            <a:ext cx="1394808" cy="14070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9F95693-3DDF-41EB-9F52-97F9EFCC9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605" y="4905330"/>
            <a:ext cx="1900786" cy="11568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B53F6BD-F91E-4192-AC81-CFD416BA6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690" y="4917493"/>
            <a:ext cx="1619155" cy="10794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5E3FB65-CADF-489E-9886-6DE2C050B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8094" y="4917493"/>
            <a:ext cx="1938202" cy="126501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6D1D79C-104D-4018-A943-60ED8C0D9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0891" y="2607479"/>
            <a:ext cx="1064371" cy="12132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E44C410-A864-4D02-94B3-C0FD7B9DB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627" y="2705463"/>
            <a:ext cx="1696193" cy="105596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43EC6CE-CC55-405E-834A-3893F25C1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9552" y="2679492"/>
            <a:ext cx="2063905" cy="123834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66013BE-61E1-496C-A56F-C85B75BFDD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3946" y="2547629"/>
            <a:ext cx="1393731" cy="14425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A485066-C15C-46D7-9BC8-DAC1880FD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5440" y="2848112"/>
            <a:ext cx="1952513" cy="98830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763840A-048B-42C6-96C2-C6C05F780E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7811" y="2423462"/>
            <a:ext cx="2286016" cy="160602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5A45331-7214-4908-9CB8-AB62045E0B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3338" y="49595"/>
            <a:ext cx="954946" cy="16033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9EDAFD9-7E9E-4235-AC90-334E518312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84558" y="193886"/>
            <a:ext cx="1497203" cy="16044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1E83C52-C356-4A3B-AADB-6F78F59D7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3217" y="189045"/>
            <a:ext cx="1978178" cy="12009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2F9A425-6445-4634-A80B-6FB377503A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3102" y="111219"/>
            <a:ext cx="960931" cy="151561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608A0CB-4677-4726-8FE5-5DB80BAF7F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77520" y="128381"/>
            <a:ext cx="1363151" cy="165776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B5AAFD9-90ED-4C45-B6A4-83150D01D9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33704" y="142129"/>
            <a:ext cx="854303" cy="15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-102978" y="2150749"/>
            <a:ext cx="4785044" cy="3283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Activity Page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Spelling</a:t>
            </a: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&lt;</a:t>
            </a:r>
            <a:r>
              <a:rPr kumimoji="1" lang="en-US" altLang="ja-JP" sz="54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ei</a:t>
            </a: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&gt; and &lt;</a:t>
            </a:r>
            <a:r>
              <a:rPr kumimoji="1" lang="en-US" altLang="ja-JP" sz="54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eigh</a:t>
            </a: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&gt; for the /ai/ sound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5B2FE6-A0E1-4425-8D61-CE4E271B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63" y="680483"/>
            <a:ext cx="4109032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4638BD-1242-4473-831E-7D0D4C1121C4}"/>
              </a:ext>
            </a:extLst>
          </p:cNvPr>
          <p:cNvSpPr txBox="1"/>
          <p:nvPr/>
        </p:nvSpPr>
        <p:spPr>
          <a:xfrm>
            <a:off x="1298104" y="44532"/>
            <a:ext cx="370140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rein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eign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way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eint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aint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vein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vain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337636-39BF-4652-95FA-CA1396D1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147" y="4351176"/>
            <a:ext cx="997498" cy="16748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6C454BF-69E7-4520-89D2-9656395B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7" y="4913910"/>
            <a:ext cx="1603170" cy="178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C7EB6EA-EA90-461E-A108-06E191616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512" y="3429000"/>
            <a:ext cx="1466061" cy="17829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7F25FE-5640-4418-8F19-137CEE5E4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373" y="4215826"/>
            <a:ext cx="1614233" cy="12294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B9E2A2-BEC1-429B-BAD1-D73699A8B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5725" y="262082"/>
            <a:ext cx="1013137" cy="17984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ACA0987-1F21-4FC9-91DB-7B46A0D29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532" y="1469953"/>
            <a:ext cx="1911615" cy="173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DC944A-9387-47E6-9645-9A9455FD5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4613" y="262082"/>
            <a:ext cx="2279778" cy="138399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DC60E3D-D0A1-4159-82FA-C19E248A3C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391" y="955976"/>
            <a:ext cx="1106022" cy="174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8943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0" y="18288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baker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has weighed </a:t>
            </a:r>
          </a:p>
          <a:p>
            <a:pPr algn="ct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cake’s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ingredients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precisely.</a:t>
            </a:r>
            <a:r>
              <a:rPr kumimoji="1" lang="en-US" altLang="ja-JP" sz="36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55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670560" y="1621393"/>
            <a:ext cx="357632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baker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The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3881120" y="1621393"/>
            <a:ext cx="32816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has weighed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precisely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7528560" y="1621393"/>
            <a:ext cx="466344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ingredients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the cake’s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862F08-89A8-4162-881E-598CBA7D544C}"/>
              </a:ext>
            </a:extLst>
          </p:cNvPr>
          <p:cNvSpPr txBox="1"/>
          <p:nvPr/>
        </p:nvSpPr>
        <p:spPr>
          <a:xfrm>
            <a:off x="4287520" y="326799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avolini" panose="03000502040302020204" pitchFamily="66" charset="0"/>
                <a:cs typeface="Cavolini" panose="03000502040302020204" pitchFamily="66" charset="0"/>
              </a:rPr>
              <a:t>(transitive)</a:t>
            </a:r>
            <a:endParaRPr kumimoji="1" lang="ja-JP" alt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0" y="18288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baker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has weighed </a:t>
            </a:r>
          </a:p>
          <a:p>
            <a:pPr algn="ct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cake’s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ingredients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precisely.</a:t>
            </a:r>
            <a:r>
              <a:rPr kumimoji="1" lang="en-US" altLang="ja-JP" sz="36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521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477980" y="1122363"/>
            <a:ext cx="439881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2C23A-C8FF-449D-BA7A-B684C6F5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03" y="371042"/>
            <a:ext cx="7603313" cy="61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4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5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89D42-A627-4EBD-B4C0-575F78908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2" r="1739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3189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000" b="1">
                <a:latin typeface="+mj-lt"/>
                <a:ea typeface="+mj-ea"/>
                <a:cs typeface="+mj-cs"/>
              </a:rPr>
              <a:t>The bride wore her grandmother’s veil.</a:t>
            </a: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89D42-A627-4EBD-B4C0-575F78908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2" r="1739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601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434933" y="2050394"/>
            <a:ext cx="3875809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ADFE69-AFC6-4EEF-A64B-D54F5B75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715555"/>
            <a:ext cx="6780700" cy="54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434933" y="2050394"/>
            <a:ext cx="3875809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horses neighed and shook their reins.</a:t>
            </a:r>
            <a:endParaRPr kumimoji="1" lang="en-US" altLang="ja-JP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ADFE69-AFC6-4EEF-A64B-D54F5B75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715555"/>
            <a:ext cx="6780700" cy="54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3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5273675" y="602982"/>
            <a:ext cx="5998840" cy="45957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Let’s revise</a:t>
            </a:r>
            <a:endParaRPr lang="en-US" altLang="ja-JP" sz="5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dirty="0">
                <a:latin typeface="+mj-lt"/>
                <a:ea typeface="+mj-ea"/>
                <a:cs typeface="+mj-cs"/>
              </a:rPr>
              <a:t>Homophones.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8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A5A501EF-291B-4882-A4C3-CECD4F8F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73" y="1782981"/>
            <a:ext cx="5779506" cy="436189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9906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/>
              <a:t>“How much w</a:t>
            </a:r>
            <a:r>
              <a:rPr lang="en-US" altLang="ja-JP" sz="4800" b="1" dirty="0">
                <a:solidFill>
                  <a:srgbClr val="FF0000"/>
                </a:solidFill>
              </a:rPr>
              <a:t>eigh</a:t>
            </a:r>
            <a:r>
              <a:rPr lang="en-US" altLang="ja-JP" sz="4800" b="1" dirty="0"/>
              <a:t>t can they lift?” we wondered.</a:t>
            </a:r>
            <a:endParaRPr kumimoji="1" lang="en-US" altLang="ja-JP" sz="48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A5A501EF-291B-4882-A4C3-CECD4F8F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73" y="1782981"/>
            <a:ext cx="5779506" cy="436189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593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7763099" y="2790295"/>
            <a:ext cx="3064087" cy="1960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next time!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DE5207-2B36-43CC-AC33-21B8EAFC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" y="316771"/>
            <a:ext cx="6088297" cy="62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6538975" y="623302"/>
            <a:ext cx="4104005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Spelling Point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94424" y="717136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ndeer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5694C9-7440-4862-B735-079F29EA3E0A}"/>
              </a:ext>
            </a:extLst>
          </p:cNvPr>
          <p:cNvSpPr txBox="1"/>
          <p:nvPr/>
        </p:nvSpPr>
        <p:spPr>
          <a:xfrm>
            <a:off x="7567944" y="613879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1C6953-F752-498A-84BB-6ABD9375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2102266"/>
            <a:ext cx="4389755" cy="403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775EF52-8EA9-415C-B0C5-CDC2CE72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745" y="2352137"/>
            <a:ext cx="24955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3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94424" y="717136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ndeer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5694C9-7440-4862-B735-079F29EA3E0A}"/>
              </a:ext>
            </a:extLst>
          </p:cNvPr>
          <p:cNvSpPr txBox="1"/>
          <p:nvPr/>
        </p:nvSpPr>
        <p:spPr>
          <a:xfrm>
            <a:off x="7567944" y="613879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1C6953-F752-498A-84BB-6ABD9375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2102266"/>
            <a:ext cx="4389755" cy="403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775EF52-8EA9-415C-B0C5-CDC2CE72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745" y="2352137"/>
            <a:ext cx="2495550" cy="35337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235788-3E8F-4234-B65C-BF3EDCF2BAF3}"/>
              </a:ext>
            </a:extLst>
          </p:cNvPr>
          <p:cNvSpPr txBox="1"/>
          <p:nvPr/>
        </p:nvSpPr>
        <p:spPr>
          <a:xfrm>
            <a:off x="5528621" y="4531360"/>
            <a:ext cx="2315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/ai/</a:t>
            </a:r>
            <a:endParaRPr kumimoji="1" lang="ja-JP" altLang="en-US" sz="5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410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76199-97C1-4C75-80EC-E5FC96AE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9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559260" y="258077"/>
            <a:ext cx="50287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Spelling List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3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406401" y="2512828"/>
            <a:ext cx="1209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             v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r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6671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gn	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nt              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5F11E1-8CF8-40E8-8EE0-10CBBB442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1" y="189513"/>
            <a:ext cx="1480428" cy="24852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943E5C2-0DD4-405D-85BB-003FD78C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110" y="307090"/>
            <a:ext cx="2213400" cy="236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3C7F93-CDA5-4B96-BC8B-E909CAE98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040" y="583672"/>
            <a:ext cx="3273529" cy="198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AE6283-8A85-446A-995F-4E4624F6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1" y="3420079"/>
            <a:ext cx="1499735" cy="236766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7627AF2-C52A-4871-80FD-058B4F1EE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10" y="3489441"/>
            <a:ext cx="1889442" cy="229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334208C-399C-4FC2-8A7A-6B8359E93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280" y="3469397"/>
            <a:ext cx="1272390" cy="22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1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399299" y="2310678"/>
            <a:ext cx="1264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           b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ge                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gn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11560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             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unv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dirty="0"/>
              <a:t>		</a:t>
            </a:r>
            <a:endParaRPr kumimoji="1" lang="ja-JP" altLang="en-US" dirty="0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61C62FB-90C6-41FF-8839-9B05AE77631A}"/>
              </a:ext>
            </a:extLst>
          </p:cNvPr>
          <p:cNvCxnSpPr>
            <a:cxnSpLocks/>
          </p:cNvCxnSpPr>
          <p:nvPr/>
        </p:nvCxnSpPr>
        <p:spPr>
          <a:xfrm flipH="1">
            <a:off x="9757520" y="568609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BD2E1146-1C03-41EF-916E-6511B2707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28" y="338554"/>
            <a:ext cx="1744453" cy="19913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3C81A2-929A-4E9C-A783-62345678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002" y="551126"/>
            <a:ext cx="2486025" cy="154698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5F39B16-12DF-4EF4-89D9-6C68DAFDF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632" y="510444"/>
            <a:ext cx="2929518" cy="1759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E6918-8AF8-48E4-A0FD-6260228F9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1" y="3244016"/>
            <a:ext cx="2266539" cy="234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ECC6FD3-291D-41EB-A1BF-B2919AC76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722" y="3839437"/>
            <a:ext cx="3457575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F9FC428-16A8-496C-A291-C0154AE38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660" y="3485224"/>
            <a:ext cx="31146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-60960" y="2574346"/>
            <a:ext cx="1311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          inv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gle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gn</a:t>
            </a:r>
            <a:r>
              <a:rPr kumimoji="1" lang="en-US" altLang="ja-JP" sz="40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32207"/>
            <a:ext cx="12994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tlifter   surv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llance    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bourhood</a:t>
            </a:r>
            <a:r>
              <a:rPr kumimoji="1" lang="en-US" altLang="ja-JP" sz="36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6D3904B-D269-4F06-89E4-A78CA32DB6D2}"/>
              </a:ext>
            </a:extLst>
          </p:cNvPr>
          <p:cNvCxnSpPr>
            <a:cxnSpLocks/>
          </p:cNvCxnSpPr>
          <p:nvPr/>
        </p:nvCxnSpPr>
        <p:spPr>
          <a:xfrm flipH="1">
            <a:off x="2896885" y="576198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8858160-9CCE-4B4D-8FAC-A3D5E186D265}"/>
              </a:ext>
            </a:extLst>
          </p:cNvPr>
          <p:cNvCxnSpPr>
            <a:cxnSpLocks/>
          </p:cNvCxnSpPr>
          <p:nvPr/>
        </p:nvCxnSpPr>
        <p:spPr>
          <a:xfrm flipH="1">
            <a:off x="4758103" y="574764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C6E390B-16F6-46CB-A02D-8FDB3976037B}"/>
              </a:ext>
            </a:extLst>
          </p:cNvPr>
          <p:cNvCxnSpPr>
            <a:cxnSpLocks/>
          </p:cNvCxnSpPr>
          <p:nvPr/>
        </p:nvCxnSpPr>
        <p:spPr>
          <a:xfrm flipH="1">
            <a:off x="9323008" y="579516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10C5AE5-5E26-4E55-81F8-F27BC27C5E99}"/>
              </a:ext>
            </a:extLst>
          </p:cNvPr>
          <p:cNvCxnSpPr>
            <a:cxnSpLocks/>
          </p:cNvCxnSpPr>
          <p:nvPr/>
        </p:nvCxnSpPr>
        <p:spPr>
          <a:xfrm flipH="1">
            <a:off x="10567582" y="580730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66DCD41-E207-4D02-98EE-92B262E01CCE}"/>
              </a:ext>
            </a:extLst>
          </p:cNvPr>
          <p:cNvCxnSpPr>
            <a:cxnSpLocks/>
          </p:cNvCxnSpPr>
          <p:nvPr/>
        </p:nvCxnSpPr>
        <p:spPr>
          <a:xfrm flipH="1">
            <a:off x="5091963" y="245340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34239C3-2D01-443C-B3D6-07895427ADB3}"/>
              </a:ext>
            </a:extLst>
          </p:cNvPr>
          <p:cNvCxnSpPr>
            <a:cxnSpLocks/>
          </p:cNvCxnSpPr>
          <p:nvPr/>
        </p:nvCxnSpPr>
        <p:spPr>
          <a:xfrm flipH="1">
            <a:off x="1972428" y="572440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2F1AB36-2B72-4311-AB5E-8F57381CB62F}"/>
              </a:ext>
            </a:extLst>
          </p:cNvPr>
          <p:cNvCxnSpPr>
            <a:cxnSpLocks/>
          </p:cNvCxnSpPr>
          <p:nvPr/>
        </p:nvCxnSpPr>
        <p:spPr>
          <a:xfrm flipH="1">
            <a:off x="5861399" y="247417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FC75D19-CD3B-4655-BBDF-48B449291619}"/>
              </a:ext>
            </a:extLst>
          </p:cNvPr>
          <p:cNvCxnSpPr>
            <a:cxnSpLocks/>
          </p:cNvCxnSpPr>
          <p:nvPr/>
        </p:nvCxnSpPr>
        <p:spPr>
          <a:xfrm flipH="1">
            <a:off x="5701955" y="574764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863119BE-CA00-46AA-994B-2B5C3117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2" y="218611"/>
            <a:ext cx="3174344" cy="22347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3B1046-8B13-4886-A5DA-557A074E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03" y="287119"/>
            <a:ext cx="2085748" cy="21047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9DE25D3-0E1B-4492-BDEA-BED51E584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360" y="485529"/>
            <a:ext cx="3194263" cy="208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0A0190F-796A-4B53-884A-E329CFB26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90" y="3901723"/>
            <a:ext cx="3113820" cy="189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A73CDD4-AD42-47F2-869C-67DFB8B11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909" y="3927218"/>
            <a:ext cx="2852102" cy="189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DB836AC-E8C1-4C40-A799-A0CDCD5DF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055" y="3813435"/>
            <a:ext cx="417195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383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4790</TotalTime>
  <Words>189</Words>
  <Application>Microsoft Office PowerPoint</Application>
  <PresentationFormat>ワイド画面</PresentationFormat>
  <Paragraphs>88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9" baseType="lpstr">
      <vt:lpstr>游ゴシック</vt:lpstr>
      <vt:lpstr>游ゴシック Light</vt:lpstr>
      <vt:lpstr>Aharoni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394</cp:revision>
  <cp:lastPrinted>2021-09-27T22:42:53Z</cp:lastPrinted>
  <dcterms:created xsi:type="dcterms:W3CDTF">2020-09-21T09:21:49Z</dcterms:created>
  <dcterms:modified xsi:type="dcterms:W3CDTF">2023-07-24T10:10:49Z</dcterms:modified>
</cp:coreProperties>
</file>