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64" r:id="rId2"/>
    <p:sldId id="283" r:id="rId3"/>
    <p:sldId id="1247" r:id="rId4"/>
    <p:sldId id="1264" r:id="rId5"/>
    <p:sldId id="1263" r:id="rId6"/>
    <p:sldId id="1262" r:id="rId7"/>
    <p:sldId id="1261" r:id="rId8"/>
    <p:sldId id="1260" r:id="rId9"/>
    <p:sldId id="1259" r:id="rId10"/>
    <p:sldId id="1258" r:id="rId11"/>
    <p:sldId id="1257" r:id="rId12"/>
    <p:sldId id="1256" r:id="rId13"/>
    <p:sldId id="1255" r:id="rId14"/>
    <p:sldId id="1254" r:id="rId15"/>
    <p:sldId id="1253" r:id="rId16"/>
    <p:sldId id="1252" r:id="rId17"/>
    <p:sldId id="1251" r:id="rId18"/>
    <p:sldId id="1250" r:id="rId19"/>
    <p:sldId id="1249" r:id="rId20"/>
    <p:sldId id="1248" r:id="rId21"/>
    <p:sldId id="1168" r:id="rId22"/>
    <p:sldId id="1266" r:id="rId23"/>
    <p:sldId id="1267" r:id="rId24"/>
    <p:sldId id="1268" r:id="rId25"/>
    <p:sldId id="1269" r:id="rId26"/>
    <p:sldId id="1270" r:id="rId27"/>
    <p:sldId id="1271" r:id="rId28"/>
    <p:sldId id="1272" r:id="rId29"/>
    <p:sldId id="1273" r:id="rId30"/>
    <p:sldId id="1274" r:id="rId31"/>
    <p:sldId id="1275" r:id="rId32"/>
    <p:sldId id="1278" r:id="rId33"/>
    <p:sldId id="1279" r:id="rId34"/>
    <p:sldId id="1280" r:id="rId35"/>
    <p:sldId id="1281" r:id="rId36"/>
    <p:sldId id="1282" r:id="rId37"/>
    <p:sldId id="1283" r:id="rId38"/>
    <p:sldId id="1284" r:id="rId39"/>
    <p:sldId id="284" r:id="rId40"/>
    <p:sldId id="1285" r:id="rId41"/>
    <p:sldId id="1286" r:id="rId42"/>
    <p:sldId id="1287" r:id="rId43"/>
    <p:sldId id="1288" r:id="rId44"/>
    <p:sldId id="1289" r:id="rId45"/>
    <p:sldId id="1290" r:id="rId46"/>
    <p:sldId id="1291" r:id="rId47"/>
    <p:sldId id="1292" r:id="rId48"/>
    <p:sldId id="1293" r:id="rId49"/>
    <p:sldId id="1294" r:id="rId50"/>
    <p:sldId id="1296" r:id="rId51"/>
    <p:sldId id="1299" r:id="rId52"/>
    <p:sldId id="1298" r:id="rId53"/>
    <p:sldId id="1297" r:id="rId54"/>
    <p:sldId id="328" r:id="rId55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矢野 義紀" initials="矢野" lastIdx="1" clrIdx="0">
    <p:extLst>
      <p:ext uri="{19B8F6BF-5375-455C-9EA6-DF929625EA0E}">
        <p15:presenceInfo xmlns:p15="http://schemas.microsoft.com/office/powerpoint/2012/main" userId="2e9862dcf282db6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8" autoAdjust="0"/>
    <p:restoredTop sz="93784" autoAdjust="0"/>
  </p:normalViewPr>
  <p:slideViewPr>
    <p:cSldViewPr snapToGrid="0">
      <p:cViewPr>
        <p:scale>
          <a:sx n="70" d="100"/>
          <a:sy n="70" d="100"/>
        </p:scale>
        <p:origin x="556" y="-2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178" y="0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/>
          <a:lstStyle>
            <a:lvl1pPr algn="r">
              <a:defRPr sz="1200"/>
            </a:lvl1pPr>
          </a:lstStyle>
          <a:p>
            <a:fld id="{629B8ECF-AA2B-4DCF-989B-225E8D27A294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883" tIns="46941" rIns="93883" bIns="4694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1226" y="4924829"/>
            <a:ext cx="5683250" cy="4029849"/>
          </a:xfrm>
          <a:prstGeom prst="rect">
            <a:avLst/>
          </a:prstGeom>
        </p:spPr>
        <p:txBody>
          <a:bodyPr vert="horz" lIns="93883" tIns="46941" rIns="93883" bIns="4694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721339"/>
            <a:ext cx="3079247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178" y="9721339"/>
            <a:ext cx="3079246" cy="513274"/>
          </a:xfrm>
          <a:prstGeom prst="rect">
            <a:avLst/>
          </a:prstGeom>
        </p:spPr>
        <p:txBody>
          <a:bodyPr vert="horz" lIns="93883" tIns="46941" rIns="93883" bIns="46941" rtlCol="0" anchor="b"/>
          <a:lstStyle>
            <a:lvl1pPr algn="r">
              <a:defRPr sz="1200"/>
            </a:lvl1pPr>
          </a:lstStyle>
          <a:p>
            <a:fld id="{25AEC5CC-F582-4F0F-855F-CD1736EEEF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711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DB89FC-B383-49A1-9C0F-8391A1394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D15D8C9-3AA3-43C6-8994-87A64C82C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3CAA6A-5F7B-417C-82BA-F302A3892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B1E2B9-007F-4263-BEB7-388AD00D8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0E625B-E288-4C49-BBF9-4ABDD7ED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27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0141FC-9BFD-4B3E-BF9F-7B26DC6A9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751BDF1-7EAB-4A80-BCFF-1707E10EA4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8C4F59-0094-4EFC-A2AA-11FC78627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F69066-2166-42A1-8A41-A9F53E58C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AC8572-49A3-4B60-AF7B-808EDCEEE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4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1C5A34D-699D-4063-876D-BBE89F7AE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FB083ED-771D-417B-AA4B-27087C9F0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C8FFE-044D-4965-8465-3D63866AF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049BC3-CE5B-4CE6-B56C-D3A79AA4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E53066-CCA3-4B7D-86B9-3E44CC75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773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E9CF27-7CD0-4EB0-81E1-6321C23B8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9E1548-81F2-4114-9710-9DCC26124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8EEA658-913C-42F3-8843-574AE3E8D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EAE4D-307D-4B3C-8BCC-F297E72A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0F21681-2154-48D4-BCE1-B72314FA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61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EC8E12-AB36-48E8-A24A-7BF320B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E026F1B-AE5A-481C-9F10-41E4460DC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DFE457-9CE7-4351-84B4-80BC9D99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68AAAF5-5F8B-4853-8179-2808D66C9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F69507C-B9D8-4259-A4F2-375B17CB1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320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D46D13-F2B2-4CE5-B39C-858E12B87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3FE8D-5953-449E-8964-81E9E93070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9C18199-434E-43F4-86CE-D654D4937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77A5DA-8149-416D-895A-B13F6A972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029015-2D07-4ADE-B712-5917518A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4B00F97-F4B8-4635-BE65-D721004D8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27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18F3B8-6F6C-4536-B82B-FEA939EB7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C9BDED-269A-422F-880E-392A945F6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F0AF4F-071E-4083-8C41-D70167CD1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23C213F-A56B-4C63-959B-87BF9D44CF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F642EAD-0C53-4A5C-9CE1-67356DF1B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E628C2D-1BDF-417D-B568-FAF76253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0608379-FDBA-47D0-B088-5D340D17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5F87DBD-8A34-4525-907E-8991F7D1E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931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599252-C1CF-42F4-9605-7C269E8D5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C7F320B-1546-4753-B927-9F55182E1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4F4E4B-26D1-44DB-A008-FBEFC571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D434185-A3D1-4D07-BB36-5F3E1D3B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3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4F1EA62-347F-4356-929E-EEA4E1D4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2C7BBFB-6343-4A96-B4B1-C762C8CF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0C3774-9027-4541-A068-2E2BEB89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1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91A10E-72E1-444D-A0D1-40DB8D9F9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011CF0-E6C8-4454-8606-47D7DAA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73F0970-9BF6-46E4-B552-1E2849506B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4A4E5-E076-4995-9E73-7E875664B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B5C3620-0C48-48FA-8EE9-BC9C6FBBB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DB83103-83F3-4279-B752-FCFFDB20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372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083F8C-3AD1-4D15-937D-1ADA5296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658495F-2899-412D-BFEF-D4BF39F33A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5024C83-9600-4030-8680-3FA3C8841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70A9A6C-C031-4CF0-B6A4-C8615757A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F746926-F943-48FD-9B52-B0CF5D27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08FECF6-F82D-45B2-8782-F5A7747D3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843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5C550B4-6381-4025-94CB-24BA049D9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D636D66-3A00-4BF5-96DA-4157CA4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886307E-344A-49D5-90F8-B7859198A4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DEB5C-1BA0-4E33-9AEE-F620A510F713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2D569E-9658-48AD-901D-E562D733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A92CEA-1994-41D1-83B7-C3DDB35DF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B79D1-9838-4F29-9379-4C332B165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3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A760970-8646-47B5-B923-306CD01E6AB3}"/>
              </a:ext>
            </a:extLst>
          </p:cNvPr>
          <p:cNvSpPr txBox="1"/>
          <p:nvPr/>
        </p:nvSpPr>
        <p:spPr>
          <a:xfrm>
            <a:off x="6264283" y="1414172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Jolly Grammar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6a-12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6" name="Freeform: Shape 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7" name="Freeform: Shape 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BDA889D-34CC-48B7-9C7B-0789F19D2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180" y="733511"/>
            <a:ext cx="4123316" cy="552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62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BC9105-1C5A-2193-31C3-97E7C419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448" y="4467045"/>
            <a:ext cx="2275103" cy="227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414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percent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294F167-8965-D43E-DE42-D472FB755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461" y="4802233"/>
            <a:ext cx="1887601" cy="188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97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percent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centurion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A5FF689-C7E3-D986-D2A1-2C8FB1D2A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6499" y="273870"/>
            <a:ext cx="180022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900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percent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centurion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decibel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36279D4-02E8-B19C-3336-26AAB30BB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8" y="1097274"/>
            <a:ext cx="2576313" cy="23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51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percent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centurion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decibel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decimal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DBCD372-3AFD-C005-9720-56725C0F4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0569" y="1207093"/>
            <a:ext cx="2788163" cy="278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69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percent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centurion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decibel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decimal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percentage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CCCECB-684E-1F4D-74F1-2B575765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230" y="3538319"/>
            <a:ext cx="2002152" cy="2002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68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percent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centurion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decibel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decimal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percentage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millennium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9C936A3-F779-8503-0C52-4FB3F65AB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45" y="4048668"/>
            <a:ext cx="2737607" cy="1827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280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percent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centurion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decibel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decimal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percentage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millennium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decathlon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22B7418-C0AA-6742-9856-C3429168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692" y="4692480"/>
            <a:ext cx="3241040" cy="18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53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percent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centurion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decibel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decimal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percentage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millennium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decathlon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millionaire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29D6D58-D692-5F27-A730-35CD8F180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949" y="168165"/>
            <a:ext cx="2276783" cy="232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07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percent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centurion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decibel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decimal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percentage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millennium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decathlon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millionaire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billionaire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29AC1AE-5DB7-1681-0988-521F95F42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483" y="168165"/>
            <a:ext cx="2651517" cy="25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4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2903399" y="904241"/>
            <a:ext cx="5998840" cy="14365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6</a:t>
            </a:r>
            <a:endParaRPr lang="en-US" altLang="ja-JP" sz="5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AE120A8-BCC9-42F6-BE3E-EDEC2C8E1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711" y="2571387"/>
            <a:ext cx="5615528" cy="361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38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twentieth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percent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AEC0F49-1D0B-49D7-9414-308335EA3B56}"/>
              </a:ext>
            </a:extLst>
          </p:cNvPr>
          <p:cNvSpPr txBox="1"/>
          <p:nvPr/>
        </p:nvSpPr>
        <p:spPr>
          <a:xfrm>
            <a:off x="5049520" y="168165"/>
            <a:ext cx="68692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10. centurion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11. decibel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12. decimal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13. 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percentage</a:t>
            </a:r>
            <a:endParaRPr kumimoji="1"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14. millennium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15. decathlon</a:t>
            </a:r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16. millionaire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17. billionaire</a:t>
            </a:r>
          </a:p>
          <a:p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18. decathlete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43A124D-BCFA-DF1A-EB70-588A7D9D7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6218" y="3955444"/>
            <a:ext cx="1602514" cy="2518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6961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revise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35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179C3C-2B23-4C0F-AC3F-93502EEF380A}"/>
              </a:ext>
            </a:extLst>
          </p:cNvPr>
          <p:cNvSpPr txBox="1"/>
          <p:nvPr/>
        </p:nvSpPr>
        <p:spPr>
          <a:xfrm>
            <a:off x="436880" y="2011680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Dan and Sam are cooking their evening meal.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599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179C3C-2B23-4C0F-AC3F-93502EEF380A}"/>
              </a:ext>
            </a:extLst>
          </p:cNvPr>
          <p:cNvSpPr txBox="1"/>
          <p:nvPr/>
        </p:nvSpPr>
        <p:spPr>
          <a:xfrm>
            <a:off x="436880" y="2011680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Dan and Sam are cooking their evening meal.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0FEDC-A78F-4844-B14E-7E1E62C38DE1}"/>
              </a:ext>
            </a:extLst>
          </p:cNvPr>
          <p:cNvSpPr/>
          <p:nvPr/>
        </p:nvSpPr>
        <p:spPr>
          <a:xfrm>
            <a:off x="345440" y="1837005"/>
            <a:ext cx="3566160" cy="995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780DE9-B127-4025-9470-F5D2DF06892D}"/>
              </a:ext>
            </a:extLst>
          </p:cNvPr>
          <p:cNvSpPr txBox="1"/>
          <p:nvPr/>
        </p:nvSpPr>
        <p:spPr>
          <a:xfrm>
            <a:off x="355600" y="17641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9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179C3C-2B23-4C0F-AC3F-93502EEF380A}"/>
              </a:ext>
            </a:extLst>
          </p:cNvPr>
          <p:cNvSpPr txBox="1"/>
          <p:nvPr/>
        </p:nvSpPr>
        <p:spPr>
          <a:xfrm>
            <a:off x="436880" y="2011680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Dan and Sam are cooking their evening meal.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0FEDC-A78F-4844-B14E-7E1E62C38DE1}"/>
              </a:ext>
            </a:extLst>
          </p:cNvPr>
          <p:cNvSpPr/>
          <p:nvPr/>
        </p:nvSpPr>
        <p:spPr>
          <a:xfrm>
            <a:off x="345440" y="1837005"/>
            <a:ext cx="3566160" cy="995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780DE9-B127-4025-9470-F5D2DF06892D}"/>
              </a:ext>
            </a:extLst>
          </p:cNvPr>
          <p:cNvSpPr txBox="1"/>
          <p:nvPr/>
        </p:nvSpPr>
        <p:spPr>
          <a:xfrm>
            <a:off x="355600" y="17641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852928C-C733-47F9-8BDA-C387BF9A6877}"/>
              </a:ext>
            </a:extLst>
          </p:cNvPr>
          <p:cNvSpPr/>
          <p:nvPr/>
        </p:nvSpPr>
        <p:spPr>
          <a:xfrm>
            <a:off x="10281920" y="1595120"/>
            <a:ext cx="1330960" cy="1442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A4976D-BCC8-4FA8-8A8E-40147A29E6B2}"/>
              </a:ext>
            </a:extLst>
          </p:cNvPr>
          <p:cNvSpPr txBox="1"/>
          <p:nvPr/>
        </p:nvSpPr>
        <p:spPr>
          <a:xfrm>
            <a:off x="10698480" y="15332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678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179C3C-2B23-4C0F-AC3F-93502EEF380A}"/>
              </a:ext>
            </a:extLst>
          </p:cNvPr>
          <p:cNvSpPr txBox="1"/>
          <p:nvPr/>
        </p:nvSpPr>
        <p:spPr>
          <a:xfrm>
            <a:off x="436880" y="2011680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Dan and Sam are cooking their evening meal.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0FEDC-A78F-4844-B14E-7E1E62C38DE1}"/>
              </a:ext>
            </a:extLst>
          </p:cNvPr>
          <p:cNvSpPr/>
          <p:nvPr/>
        </p:nvSpPr>
        <p:spPr>
          <a:xfrm>
            <a:off x="345440" y="1837005"/>
            <a:ext cx="3566160" cy="995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780DE9-B127-4025-9470-F5D2DF06892D}"/>
              </a:ext>
            </a:extLst>
          </p:cNvPr>
          <p:cNvSpPr txBox="1"/>
          <p:nvPr/>
        </p:nvSpPr>
        <p:spPr>
          <a:xfrm>
            <a:off x="355600" y="17641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0852928C-C733-47F9-8BDA-C387BF9A6877}"/>
              </a:ext>
            </a:extLst>
          </p:cNvPr>
          <p:cNvSpPr/>
          <p:nvPr/>
        </p:nvSpPr>
        <p:spPr>
          <a:xfrm>
            <a:off x="6868160" y="1595120"/>
            <a:ext cx="4744720" cy="1442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CA4976D-BCC8-4FA8-8A8E-40147A29E6B2}"/>
              </a:ext>
            </a:extLst>
          </p:cNvPr>
          <p:cNvSpPr txBox="1"/>
          <p:nvPr/>
        </p:nvSpPr>
        <p:spPr>
          <a:xfrm>
            <a:off x="8976360" y="160064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1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179C3C-2B23-4C0F-AC3F-93502EEF380A}"/>
              </a:ext>
            </a:extLst>
          </p:cNvPr>
          <p:cNvSpPr txBox="1"/>
          <p:nvPr/>
        </p:nvSpPr>
        <p:spPr>
          <a:xfrm>
            <a:off x="436880" y="2011680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Dan and Sam are cooking.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0FEDC-A78F-4844-B14E-7E1E62C38DE1}"/>
              </a:ext>
            </a:extLst>
          </p:cNvPr>
          <p:cNvSpPr/>
          <p:nvPr/>
        </p:nvSpPr>
        <p:spPr>
          <a:xfrm>
            <a:off x="345440" y="1837005"/>
            <a:ext cx="3566160" cy="995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780DE9-B127-4025-9470-F5D2DF06892D}"/>
              </a:ext>
            </a:extLst>
          </p:cNvPr>
          <p:cNvSpPr txBox="1"/>
          <p:nvPr/>
        </p:nvSpPr>
        <p:spPr>
          <a:xfrm>
            <a:off x="355600" y="17641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994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179C3C-2B23-4C0F-AC3F-93502EEF380A}"/>
              </a:ext>
            </a:extLst>
          </p:cNvPr>
          <p:cNvSpPr txBox="1"/>
          <p:nvPr/>
        </p:nvSpPr>
        <p:spPr>
          <a:xfrm>
            <a:off x="436880" y="2011680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Dan and Sam are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cooking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0FEDC-A78F-4844-B14E-7E1E62C38DE1}"/>
              </a:ext>
            </a:extLst>
          </p:cNvPr>
          <p:cNvSpPr/>
          <p:nvPr/>
        </p:nvSpPr>
        <p:spPr>
          <a:xfrm>
            <a:off x="345440" y="1837005"/>
            <a:ext cx="3566160" cy="995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780DE9-B127-4025-9470-F5D2DF06892D}"/>
              </a:ext>
            </a:extLst>
          </p:cNvPr>
          <p:cNvSpPr txBox="1"/>
          <p:nvPr/>
        </p:nvSpPr>
        <p:spPr>
          <a:xfrm>
            <a:off x="355600" y="17641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58E9C1-5622-4AD7-AA3D-6520652C6A73}"/>
              </a:ext>
            </a:extLst>
          </p:cNvPr>
          <p:cNvSpPr txBox="1"/>
          <p:nvPr/>
        </p:nvSpPr>
        <p:spPr>
          <a:xfrm>
            <a:off x="4836160" y="2963148"/>
            <a:ext cx="404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endParaRPr kumimoji="1" lang="ja-JP" altLang="en-US" sz="32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857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179C3C-2B23-4C0F-AC3F-93502EEF380A}"/>
              </a:ext>
            </a:extLst>
          </p:cNvPr>
          <p:cNvSpPr txBox="1"/>
          <p:nvPr/>
        </p:nvSpPr>
        <p:spPr>
          <a:xfrm>
            <a:off x="436880" y="2011680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Dan and Sam are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cooking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their evening meal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0FEDC-A78F-4844-B14E-7E1E62C38DE1}"/>
              </a:ext>
            </a:extLst>
          </p:cNvPr>
          <p:cNvSpPr/>
          <p:nvPr/>
        </p:nvSpPr>
        <p:spPr>
          <a:xfrm>
            <a:off x="345440" y="1837005"/>
            <a:ext cx="3566160" cy="995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780DE9-B127-4025-9470-F5D2DF06892D}"/>
              </a:ext>
            </a:extLst>
          </p:cNvPr>
          <p:cNvSpPr txBox="1"/>
          <p:nvPr/>
        </p:nvSpPr>
        <p:spPr>
          <a:xfrm>
            <a:off x="355600" y="17641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7D858F6-C915-474C-ADE5-2095BDCF25BA}"/>
              </a:ext>
            </a:extLst>
          </p:cNvPr>
          <p:cNvSpPr/>
          <p:nvPr/>
        </p:nvSpPr>
        <p:spPr>
          <a:xfrm>
            <a:off x="6868160" y="1595120"/>
            <a:ext cx="4744720" cy="1442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CB6DBF-18BC-44FD-90C3-6F28D77AE373}"/>
              </a:ext>
            </a:extLst>
          </p:cNvPr>
          <p:cNvSpPr txBox="1"/>
          <p:nvPr/>
        </p:nvSpPr>
        <p:spPr>
          <a:xfrm>
            <a:off x="8915400" y="1606172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39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179C3C-2B23-4C0F-AC3F-93502EEF380A}"/>
              </a:ext>
            </a:extLst>
          </p:cNvPr>
          <p:cNvSpPr txBox="1"/>
          <p:nvPr/>
        </p:nvSpPr>
        <p:spPr>
          <a:xfrm>
            <a:off x="436880" y="2011680"/>
            <a:ext cx="11755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Dan and Sam are </a:t>
            </a:r>
            <a:r>
              <a:rPr kumimoji="1" lang="en-US" altLang="ja-JP" sz="36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cooking </a:t>
            </a:r>
            <a:r>
              <a:rPr kumimoji="1" lang="en-US" altLang="ja-JP" sz="36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their evening meal</a:t>
            </a:r>
            <a:r>
              <a:rPr kumimoji="1"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. </a:t>
            </a:r>
            <a:endParaRPr kumimoji="1" lang="ja-JP" altLang="en-US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F60FEDC-A78F-4844-B14E-7E1E62C38DE1}"/>
              </a:ext>
            </a:extLst>
          </p:cNvPr>
          <p:cNvSpPr/>
          <p:nvPr/>
        </p:nvSpPr>
        <p:spPr>
          <a:xfrm>
            <a:off x="345440" y="1837005"/>
            <a:ext cx="3566160" cy="9956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C780DE9-B127-4025-9470-F5D2DF06892D}"/>
              </a:ext>
            </a:extLst>
          </p:cNvPr>
          <p:cNvSpPr txBox="1"/>
          <p:nvPr/>
        </p:nvSpPr>
        <p:spPr>
          <a:xfrm>
            <a:off x="355600" y="17641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D58E9C1-5622-4AD7-AA3D-6520652C6A73}"/>
              </a:ext>
            </a:extLst>
          </p:cNvPr>
          <p:cNvSpPr txBox="1"/>
          <p:nvPr/>
        </p:nvSpPr>
        <p:spPr>
          <a:xfrm>
            <a:off x="4836160" y="2963148"/>
            <a:ext cx="404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32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87D858F6-C915-474C-ADE5-2095BDCF25BA}"/>
              </a:ext>
            </a:extLst>
          </p:cNvPr>
          <p:cNvSpPr/>
          <p:nvPr/>
        </p:nvSpPr>
        <p:spPr>
          <a:xfrm>
            <a:off x="6868160" y="1595120"/>
            <a:ext cx="4744720" cy="14427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FCB6DBF-18BC-44FD-90C3-6F28D77AE373}"/>
              </a:ext>
            </a:extLst>
          </p:cNvPr>
          <p:cNvSpPr txBox="1"/>
          <p:nvPr/>
        </p:nvSpPr>
        <p:spPr>
          <a:xfrm>
            <a:off x="8879840" y="170654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13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262B09-D1B4-28C8-359A-0E1F08238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832" y="1306668"/>
            <a:ext cx="1992948" cy="199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82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2868CD-7A7C-4229-81E4-5979C1EF9567}"/>
              </a:ext>
            </a:extLst>
          </p:cNvPr>
          <p:cNvSpPr txBox="1"/>
          <p:nvPr/>
        </p:nvSpPr>
        <p:spPr>
          <a:xfrm>
            <a:off x="5273675" y="602982"/>
            <a:ext cx="5998840" cy="459574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2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5200" b="1" dirty="0">
                <a:latin typeface="+mj-lt"/>
                <a:ea typeface="+mj-ea"/>
                <a:cs typeface="+mj-cs"/>
              </a:rPr>
              <a:t>learn.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E50309-5C79-4EA2-B849-91FB5350FE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4869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22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 is cooking Jane a meal.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362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 is cooking Jane a meal.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899920" y="3271519"/>
            <a:ext cx="15341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89992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26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cooking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Jane a meal.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899920" y="3271519"/>
            <a:ext cx="15341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89992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81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cooking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Jane a meal.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899920" y="3271519"/>
            <a:ext cx="15341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89992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7762240" y="3139440"/>
            <a:ext cx="21132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8615680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5977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cooking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Jane a meal.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899920" y="3271519"/>
            <a:ext cx="15341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89992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7762240" y="3139440"/>
            <a:ext cx="21132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8615680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6299200" y="3139440"/>
            <a:ext cx="14630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042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cooking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Jane a meal.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899920" y="3271519"/>
            <a:ext cx="15341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89992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7762240" y="3139440"/>
            <a:ext cx="21132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8615680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6299200" y="3139440"/>
            <a:ext cx="14630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006080" y="4064000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9187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cooking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Jane a meal.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899920" y="3271519"/>
            <a:ext cx="15341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89992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7762240" y="3139440"/>
            <a:ext cx="21132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8615680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6299200" y="3139440"/>
            <a:ext cx="14630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229600" y="4064000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5862320" y="4111486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509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is cooking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Jane a meal.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899920" y="3271519"/>
            <a:ext cx="15341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89992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7762240" y="3139440"/>
            <a:ext cx="21132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8615680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6299200" y="3139440"/>
            <a:ext cx="14630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229600" y="4064000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5862320" y="4111486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C582230-BD4A-4996-B203-DB5D16D2ABC4}"/>
              </a:ext>
            </a:extLst>
          </p:cNvPr>
          <p:cNvSpPr txBox="1"/>
          <p:nvPr/>
        </p:nvSpPr>
        <p:spPr>
          <a:xfrm>
            <a:off x="1757680" y="1108838"/>
            <a:ext cx="9083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Dan is cooking a meal for Jane.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BB330A-64F5-48B2-BF27-E48129C30A1C}"/>
              </a:ext>
            </a:extLst>
          </p:cNvPr>
          <p:cNvSpPr txBox="1"/>
          <p:nvPr/>
        </p:nvSpPr>
        <p:spPr>
          <a:xfrm rot="16200000">
            <a:off x="5120204" y="1967039"/>
            <a:ext cx="1028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⇔</a:t>
            </a:r>
            <a:endParaRPr kumimoji="1" lang="ja-JP" altLang="en-US" sz="5400" b="1" dirty="0">
              <a:solidFill>
                <a:srgbClr val="00B05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872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Direct and Indirect Objects</a:t>
            </a:r>
          </a:p>
        </p:txBody>
      </p:sp>
      <p:sp>
        <p:nvSpPr>
          <p:cNvPr id="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1F78016-1B38-4798-8B0F-CB187CB6E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8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4BD98D-1777-D472-83A5-2393EB146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08" y="1902803"/>
            <a:ext cx="1993565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071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402336" y="3271520"/>
            <a:ext cx="11558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Bill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sent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his cousin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an expensive present.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231648" y="3313816"/>
            <a:ext cx="1231392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231648" y="3206094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9253728" y="3139440"/>
            <a:ext cx="23164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10170160" y="30079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3722624" y="3206094"/>
            <a:ext cx="1954784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9570720" y="4193808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3722624" y="4201910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12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785368" y="3295263"/>
            <a:ext cx="11027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little girl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sang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her granny a song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3392424" y="3247776"/>
            <a:ext cx="111252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3367024" y="316991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9556496" y="3124666"/>
            <a:ext cx="151892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10124440" y="306443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6925058" y="3170494"/>
            <a:ext cx="22250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9556496" y="4003149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6996686" y="4093596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007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Aunt Jill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made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us sandwiches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899920" y="3271519"/>
            <a:ext cx="2690368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89992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7086600" y="3139440"/>
            <a:ext cx="348488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8615680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6299200" y="3139440"/>
            <a:ext cx="78740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229600" y="4064000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5862320" y="4111486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01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399032" y="3271520"/>
            <a:ext cx="9411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gave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his mother some flowers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268984" y="3247134"/>
            <a:ext cx="1047496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268984" y="313941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8354060" y="3124666"/>
            <a:ext cx="2307844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9273032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4632960" y="3103614"/>
            <a:ext cx="22250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451342" y="4058919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4774184" y="4058920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246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wrote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my friend a long letter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899920" y="3271519"/>
            <a:ext cx="632968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89992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8910320" y="3139440"/>
            <a:ext cx="1716024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9553448" y="297769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5334000" y="3198167"/>
            <a:ext cx="1716024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910320" y="4052759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5185664" y="4172712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18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2174240" y="3271520"/>
            <a:ext cx="863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Liz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threw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old football.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899920" y="3271519"/>
            <a:ext cx="125476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899920" y="319816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7927848" y="3097143"/>
            <a:ext cx="2307336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8829040" y="304068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4897120" y="3198167"/>
            <a:ext cx="1083056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229600" y="4184062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4573016" y="4185719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700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426464" y="3271520"/>
            <a:ext cx="9383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Dad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bought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Sam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new uniform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203960" y="3271519"/>
            <a:ext cx="1463040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204976" y="314602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7909560" y="3146020"/>
            <a:ext cx="2389632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8675624" y="3040687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4756912" y="3163182"/>
            <a:ext cx="1339088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246872" y="4104906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4527296" y="4200144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154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294384" y="3271520"/>
            <a:ext cx="9515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Miss Beech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read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her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class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story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170432" y="3247161"/>
            <a:ext cx="3219196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170432" y="3127143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8902192" y="3147942"/>
            <a:ext cx="1516888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9491472" y="3060366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6918960" y="3163182"/>
            <a:ext cx="14630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902192" y="4109456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6537960" y="4134411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93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749808" y="3271520"/>
            <a:ext cx="100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We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cooked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our guests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a tasty meal.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530352" y="3216455"/>
            <a:ext cx="1283208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530352" y="316139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8921496" y="3139440"/>
            <a:ext cx="151384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9520936" y="299839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4897120" y="3219503"/>
            <a:ext cx="1930400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8921496" y="4144063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4885944" y="4183622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799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8BFFB8-97D1-4E71-A04B-F6155AFC8102}"/>
              </a:ext>
            </a:extLst>
          </p:cNvPr>
          <p:cNvSpPr txBox="1"/>
          <p:nvPr/>
        </p:nvSpPr>
        <p:spPr>
          <a:xfrm>
            <a:off x="1712468" y="3232710"/>
            <a:ext cx="105247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Alex and Jo 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showed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Miss Beech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their homework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D9D3C6-9834-4398-8B3D-F98809DA3B81}"/>
              </a:ext>
            </a:extLst>
          </p:cNvPr>
          <p:cNvSpPr/>
          <p:nvPr/>
        </p:nvSpPr>
        <p:spPr>
          <a:xfrm>
            <a:off x="1461008" y="3224884"/>
            <a:ext cx="3504184" cy="707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8435516-A3F1-4F4E-B8FB-7F1E2AD70960}"/>
              </a:ext>
            </a:extLst>
          </p:cNvPr>
          <p:cNvSpPr txBox="1"/>
          <p:nvPr/>
        </p:nvSpPr>
        <p:spPr>
          <a:xfrm>
            <a:off x="1552448" y="314005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46137B2A-081D-4CB9-9E40-274A19F00F60}"/>
              </a:ext>
            </a:extLst>
          </p:cNvPr>
          <p:cNvSpPr/>
          <p:nvPr/>
        </p:nvSpPr>
        <p:spPr>
          <a:xfrm>
            <a:off x="3099308" y="4317199"/>
            <a:ext cx="3230374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859950C-52A0-4BA3-9B29-001B2821EBF7}"/>
              </a:ext>
            </a:extLst>
          </p:cNvPr>
          <p:cNvSpPr txBox="1"/>
          <p:nvPr/>
        </p:nvSpPr>
        <p:spPr>
          <a:xfrm>
            <a:off x="4507992" y="4234275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endParaRPr kumimoji="1" lang="ja-JP" altLang="en-US" sz="2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C78E3636-9ED0-470B-8846-113298838E03}"/>
              </a:ext>
            </a:extLst>
          </p:cNvPr>
          <p:cNvSpPr/>
          <p:nvPr/>
        </p:nvSpPr>
        <p:spPr>
          <a:xfrm>
            <a:off x="7152640" y="3128283"/>
            <a:ext cx="3326892" cy="9245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B392686-7A6E-456C-93BD-903D7AC193B8}"/>
              </a:ext>
            </a:extLst>
          </p:cNvPr>
          <p:cNvSpPr txBox="1"/>
          <p:nvPr/>
        </p:nvSpPr>
        <p:spPr>
          <a:xfrm>
            <a:off x="3908552" y="5241759"/>
            <a:ext cx="211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379F43-D6A7-4984-8DA0-7F1243998717}"/>
              </a:ext>
            </a:extLst>
          </p:cNvPr>
          <p:cNvSpPr txBox="1"/>
          <p:nvPr/>
        </p:nvSpPr>
        <p:spPr>
          <a:xfrm>
            <a:off x="7738366" y="4075643"/>
            <a:ext cx="222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ind</a:t>
            </a:r>
            <a:r>
              <a:rPr kumimoji="1"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irect</a:t>
            </a:r>
          </a:p>
          <a:p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  <a:endParaRPr kumimoji="1" lang="ja-JP" altLang="en-US" sz="36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5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838E4EE0-BACE-FCEB-4ADB-251C5B11D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847" y="2532471"/>
            <a:ext cx="1793058" cy="179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575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8AF7852-0D27-5275-1EA6-D20417B0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60" y="397764"/>
            <a:ext cx="1691640" cy="16916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352E94-09ED-40B2-3C24-D16BAAFDF841}"/>
              </a:ext>
            </a:extLst>
          </p:cNvPr>
          <p:cNvSpPr txBox="1"/>
          <p:nvPr/>
        </p:nvSpPr>
        <p:spPr>
          <a:xfrm>
            <a:off x="210312" y="512064"/>
            <a:ext cx="11585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baked a lovely cake for Meg.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Uncle Jim got a new tricycle for his son.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local farm sells fresh milk and eggs for the villagers.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04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8AF7852-0D27-5275-1EA6-D20417B0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60" y="397764"/>
            <a:ext cx="1691640" cy="16916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352E94-09ED-40B2-3C24-D16BAAFDF841}"/>
              </a:ext>
            </a:extLst>
          </p:cNvPr>
          <p:cNvSpPr txBox="1"/>
          <p:nvPr/>
        </p:nvSpPr>
        <p:spPr>
          <a:xfrm>
            <a:off x="210312" y="512064"/>
            <a:ext cx="11585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baked a lovely cake for Meg.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They baked Meg a lovely cake.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Uncle Jim got a new tricycle for his son.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local farm sells fresh milk and eggs for the villagers.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478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8AF7852-0D27-5275-1EA6-D20417B0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60" y="397764"/>
            <a:ext cx="1691640" cy="16916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352E94-09ED-40B2-3C24-D16BAAFDF841}"/>
              </a:ext>
            </a:extLst>
          </p:cNvPr>
          <p:cNvSpPr txBox="1"/>
          <p:nvPr/>
        </p:nvSpPr>
        <p:spPr>
          <a:xfrm>
            <a:off x="210312" y="512064"/>
            <a:ext cx="11585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baked a lovely cake for Meg.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They baked Meg a lovely cake.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Uncle Jim got a new tricycle for his son.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Uncle Jim got his sone a new tricycle.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local farm sells fresh milk and eggs for the villagers.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062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C8AF7852-0D27-5275-1EA6-D20417B03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60" y="397764"/>
            <a:ext cx="1691640" cy="169164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9352E94-09ED-40B2-3C24-D16BAAFDF841}"/>
              </a:ext>
            </a:extLst>
          </p:cNvPr>
          <p:cNvSpPr txBox="1"/>
          <p:nvPr/>
        </p:nvSpPr>
        <p:spPr>
          <a:xfrm>
            <a:off x="210312" y="512064"/>
            <a:ext cx="1158544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They baked a lovely cake for Meg.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They baked Meg a lovely cake.</a:t>
            </a:r>
          </a:p>
          <a:p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Uncle Jim got a new tricycle for his son.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Uncle Jim got his sone a new tricycle.</a:t>
            </a:r>
            <a:endParaRPr kumimoji="1"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local farm sells fresh milk and eggs for the villagers.</a:t>
            </a:r>
          </a:p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→</a:t>
            </a:r>
            <a:r>
              <a:rPr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The local farm sells the villagers fresh milk and eggs.</a:t>
            </a:r>
          </a:p>
          <a:p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396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29">
            <a:extLst>
              <a:ext uri="{FF2B5EF4-FFF2-40B4-BE49-F238E27FC236}">
                <a16:creationId xmlns:a16="http://schemas.microsoft.com/office/drawing/2014/main" id="{19245A10-7F37-4569-80D2-2F692931E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9267F70F-11C6-4597-9381-D0D80FC18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6152" y="2355786"/>
            <a:ext cx="4985748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9BC6C71-5496-45A6-B13F-333C3F27F1FB}"/>
              </a:ext>
            </a:extLst>
          </p:cNvPr>
          <p:cNvSpPr txBox="1"/>
          <p:nvPr/>
        </p:nvSpPr>
        <p:spPr>
          <a:xfrm>
            <a:off x="7763099" y="2790295"/>
            <a:ext cx="3064087" cy="19604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next time!</a:t>
            </a: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id="{2C20A93E-E407-4683-A405-147DE2613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9E8E3DD9-D235-48D9-A0EC-D6817EC84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EA83A145-578D-4A0B-94A7-AEAB2027D7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FDE5207-2B36-43CC-AC33-21B8EAFCD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4" y="316771"/>
            <a:ext cx="6088297" cy="622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33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B1C7C83-BC9D-7884-DB7A-BBB4148F5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33" y="3215154"/>
            <a:ext cx="1911042" cy="19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04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C4B3062-3D38-78B3-C021-34251B14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39" y="3721490"/>
            <a:ext cx="3035618" cy="2617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00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F11DB5-E5AB-3AEB-8384-CC9E94E8F5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793" y="4692481"/>
            <a:ext cx="3112770" cy="137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01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DA888C3-995C-4917-9560-359FACA239E0}"/>
              </a:ext>
            </a:extLst>
          </p:cNvPr>
          <p:cNvSpPr txBox="1"/>
          <p:nvPr/>
        </p:nvSpPr>
        <p:spPr>
          <a:xfrm>
            <a:off x="273268" y="168166"/>
            <a:ext cx="455273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decagon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decade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twice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forty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hundred</a:t>
            </a:r>
          </a:p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December</a:t>
            </a:r>
          </a:p>
          <a:p>
            <a:pPr marL="342900" indent="-342900">
              <a:buAutoNum type="arabicPeriod"/>
            </a:pP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twelfth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09AA0DE-D551-4763-44A5-30B01AA18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32" y="4681748"/>
            <a:ext cx="2008086" cy="200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7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894</Words>
  <Application>Microsoft Office PowerPoint</Application>
  <PresentationFormat>ワイド画面</PresentationFormat>
  <Paragraphs>336</Paragraphs>
  <Slides>54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54</vt:i4>
      </vt:variant>
    </vt:vector>
  </HeadingPairs>
  <TitlesOfParts>
    <vt:vector size="59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KAZUKO YANO</cp:lastModifiedBy>
  <cp:revision>386</cp:revision>
  <cp:lastPrinted>2021-06-05T05:49:33Z</cp:lastPrinted>
  <dcterms:created xsi:type="dcterms:W3CDTF">2020-09-21T09:21:49Z</dcterms:created>
  <dcterms:modified xsi:type="dcterms:W3CDTF">2023-07-24T08:38:42Z</dcterms:modified>
</cp:coreProperties>
</file>