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4" r:id="rId2"/>
    <p:sldId id="1096" r:id="rId3"/>
    <p:sldId id="1153" r:id="rId4"/>
    <p:sldId id="1149" r:id="rId5"/>
    <p:sldId id="956" r:id="rId6"/>
    <p:sldId id="1119" r:id="rId7"/>
    <p:sldId id="1163" r:id="rId8"/>
    <p:sldId id="1095" r:id="rId9"/>
    <p:sldId id="1164" r:id="rId10"/>
    <p:sldId id="975" r:id="rId11"/>
    <p:sldId id="976" r:id="rId12"/>
    <p:sldId id="977" r:id="rId13"/>
    <p:sldId id="1148" r:id="rId14"/>
    <p:sldId id="1038" r:id="rId15"/>
    <p:sldId id="945" r:id="rId16"/>
    <p:sldId id="944" r:id="rId17"/>
    <p:sldId id="1165" r:id="rId18"/>
    <p:sldId id="946" r:id="rId19"/>
    <p:sldId id="1166" r:id="rId20"/>
    <p:sldId id="947" r:id="rId21"/>
    <p:sldId id="1167" r:id="rId22"/>
    <p:sldId id="978" r:id="rId23"/>
    <p:sldId id="328" r:id="rId24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3784" autoAdjust="0"/>
  </p:normalViewPr>
  <p:slideViewPr>
    <p:cSldViewPr snapToGrid="0">
      <p:cViewPr varScale="1">
        <p:scale>
          <a:sx n="63" d="100"/>
          <a:sy n="63" d="100"/>
        </p:scale>
        <p:origin x="82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72591" cy="498784"/>
          </a:xfrm>
          <a:prstGeom prst="rect">
            <a:avLst/>
          </a:prstGeom>
        </p:spPr>
        <p:txBody>
          <a:bodyPr vert="horz" lIns="90966" tIns="45480" rIns="90966" bIns="454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3828" y="2"/>
            <a:ext cx="2972590" cy="498784"/>
          </a:xfrm>
          <a:prstGeom prst="rect">
            <a:avLst/>
          </a:prstGeom>
        </p:spPr>
        <p:txBody>
          <a:bodyPr vert="horz" lIns="90966" tIns="45480" rIns="90966" bIns="45480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66" tIns="45480" rIns="90966" bIns="4548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6591" y="4785800"/>
            <a:ext cx="5486400" cy="3916086"/>
          </a:xfrm>
          <a:prstGeom prst="rect">
            <a:avLst/>
          </a:prstGeom>
        </p:spPr>
        <p:txBody>
          <a:bodyPr vert="horz" lIns="90966" tIns="45480" rIns="90966" bIns="4548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46904"/>
            <a:ext cx="2972591" cy="498784"/>
          </a:xfrm>
          <a:prstGeom prst="rect">
            <a:avLst/>
          </a:prstGeom>
        </p:spPr>
        <p:txBody>
          <a:bodyPr vert="horz" lIns="90966" tIns="45480" rIns="90966" bIns="454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3828" y="9446904"/>
            <a:ext cx="2972590" cy="498784"/>
          </a:xfrm>
          <a:prstGeom prst="rect">
            <a:avLst/>
          </a:prstGeom>
        </p:spPr>
        <p:txBody>
          <a:bodyPr vert="horz" lIns="90966" tIns="45480" rIns="90966" bIns="45480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18" Type="http://schemas.openxmlformats.org/officeDocument/2006/relationships/image" Target="../media/image34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33.png"/><Relationship Id="rId2" Type="http://schemas.openxmlformats.org/officeDocument/2006/relationships/image" Target="../media/image1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24.png"/><Relationship Id="rId10" Type="http://schemas.openxmlformats.org/officeDocument/2006/relationships/image" Target="../media/image31.png"/><Relationship Id="rId19" Type="http://schemas.openxmlformats.org/officeDocument/2006/relationships/image" Target="../media/image27.png"/><Relationship Id="rId4" Type="http://schemas.openxmlformats.org/officeDocument/2006/relationships/image" Target="../media/image28.png"/><Relationship Id="rId9" Type="http://schemas.openxmlformats.org/officeDocument/2006/relationships/image" Target="../media/image30.pn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64283" y="141417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6a-11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80" y="733511"/>
            <a:ext cx="4123316" cy="55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252010" y="2147068"/>
            <a:ext cx="12090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dec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agon     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dec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ade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twice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5667140"/>
            <a:ext cx="1249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forty	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hundred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Dec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ember</a:t>
            </a:r>
            <a:endParaRPr kumimoji="1" lang="ja-JP" altLang="en-US" sz="4400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7D8CEF4D-8D49-4E46-9CC1-37DE2DDB9A18}"/>
              </a:ext>
            </a:extLst>
          </p:cNvPr>
          <p:cNvCxnSpPr>
            <a:cxnSpLocks/>
          </p:cNvCxnSpPr>
          <p:nvPr/>
        </p:nvCxnSpPr>
        <p:spPr>
          <a:xfrm flipH="1">
            <a:off x="5707726" y="2139757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7C2E8F4-2AEE-4312-80C5-DD3532907602}"/>
              </a:ext>
            </a:extLst>
          </p:cNvPr>
          <p:cNvCxnSpPr>
            <a:cxnSpLocks/>
          </p:cNvCxnSpPr>
          <p:nvPr/>
        </p:nvCxnSpPr>
        <p:spPr>
          <a:xfrm flipH="1">
            <a:off x="5548282" y="5575756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2E689FBC-BF36-47F5-9E72-28BC8A2FEA5A}"/>
              </a:ext>
            </a:extLst>
          </p:cNvPr>
          <p:cNvCxnSpPr>
            <a:cxnSpLocks/>
          </p:cNvCxnSpPr>
          <p:nvPr/>
        </p:nvCxnSpPr>
        <p:spPr>
          <a:xfrm flipH="1">
            <a:off x="1362801" y="2102461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66BD9D8-573C-46CC-BFB9-24BAEEBC72DD}"/>
              </a:ext>
            </a:extLst>
          </p:cNvPr>
          <p:cNvCxnSpPr>
            <a:cxnSpLocks/>
          </p:cNvCxnSpPr>
          <p:nvPr/>
        </p:nvCxnSpPr>
        <p:spPr>
          <a:xfrm flipH="1">
            <a:off x="9271375" y="5575756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1EE8760-434E-41A9-8C9C-651A1A82F050}"/>
              </a:ext>
            </a:extLst>
          </p:cNvPr>
          <p:cNvCxnSpPr>
            <a:cxnSpLocks/>
          </p:cNvCxnSpPr>
          <p:nvPr/>
        </p:nvCxnSpPr>
        <p:spPr>
          <a:xfrm flipH="1">
            <a:off x="1362801" y="5613349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EA075426-D046-49B7-993D-EC7D9ECA2450}"/>
              </a:ext>
            </a:extLst>
          </p:cNvPr>
          <p:cNvCxnSpPr>
            <a:cxnSpLocks/>
          </p:cNvCxnSpPr>
          <p:nvPr/>
        </p:nvCxnSpPr>
        <p:spPr>
          <a:xfrm flipH="1">
            <a:off x="10442817" y="5575756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2705D179-6947-4A75-AF96-837121896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694" y="2109475"/>
            <a:ext cx="353599" cy="85351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67CEDB5-B197-4B35-90C1-9795363BA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15" y="127225"/>
            <a:ext cx="1992948" cy="199294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21AF058-B4BD-47B4-9880-0D2CD686D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251" y="234176"/>
            <a:ext cx="1992949" cy="177904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2B1E0CD-8ED4-4507-8EB8-BF83A7F45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6613" y="338735"/>
            <a:ext cx="1793058" cy="179305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E0F4F94-E4AA-4BF4-B7E7-2AEB354E3F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724" y="3494247"/>
            <a:ext cx="1911042" cy="190467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635AA37-5032-484C-B0CD-69D98BF0D5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7161" y="2952864"/>
            <a:ext cx="3035618" cy="261794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35C7098-44A7-4E9C-83B1-0417D1EE44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2506" y="3758182"/>
            <a:ext cx="3112770" cy="137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13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399299" y="2310678"/>
            <a:ext cx="12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twelfth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twentieth        percent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5811560"/>
            <a:ext cx="1299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centurion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decibel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dec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imal</a:t>
            </a:r>
            <a:r>
              <a:rPr kumimoji="1" lang="en-US" altLang="ja-JP" dirty="0">
                <a:solidFill>
                  <a:srgbClr val="FF0000"/>
                </a:solidFill>
              </a:rPr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40C99A8-5797-471E-9D91-16633AC93367}"/>
              </a:ext>
            </a:extLst>
          </p:cNvPr>
          <p:cNvCxnSpPr>
            <a:cxnSpLocks/>
          </p:cNvCxnSpPr>
          <p:nvPr/>
        </p:nvCxnSpPr>
        <p:spPr>
          <a:xfrm flipH="1">
            <a:off x="5825797" y="2253005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A06EFEF7-0F29-4E11-909C-E6F961E6F672}"/>
              </a:ext>
            </a:extLst>
          </p:cNvPr>
          <p:cNvCxnSpPr>
            <a:cxnSpLocks/>
          </p:cNvCxnSpPr>
          <p:nvPr/>
        </p:nvCxnSpPr>
        <p:spPr>
          <a:xfrm flipH="1">
            <a:off x="9463800" y="222501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E7E0BBF1-7AAE-4C68-9FAE-B5CB610759EA}"/>
              </a:ext>
            </a:extLst>
          </p:cNvPr>
          <p:cNvCxnSpPr>
            <a:cxnSpLocks/>
          </p:cNvCxnSpPr>
          <p:nvPr/>
        </p:nvCxnSpPr>
        <p:spPr>
          <a:xfrm flipH="1">
            <a:off x="1348339" y="5722291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B67B673-CC77-4DBF-A1CF-33B3E90DA3D0}"/>
              </a:ext>
            </a:extLst>
          </p:cNvPr>
          <p:cNvCxnSpPr>
            <a:cxnSpLocks/>
          </p:cNvCxnSpPr>
          <p:nvPr/>
        </p:nvCxnSpPr>
        <p:spPr>
          <a:xfrm flipH="1">
            <a:off x="5506909" y="569621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4C3F2D50-F75D-4F26-9D27-3DE43C57B1C9}"/>
              </a:ext>
            </a:extLst>
          </p:cNvPr>
          <p:cNvCxnSpPr>
            <a:cxnSpLocks/>
          </p:cNvCxnSpPr>
          <p:nvPr/>
        </p:nvCxnSpPr>
        <p:spPr>
          <a:xfrm flipH="1">
            <a:off x="2355093" y="572004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61C62FB-90C6-41FF-8839-9B05AE77631A}"/>
              </a:ext>
            </a:extLst>
          </p:cNvPr>
          <p:cNvCxnSpPr>
            <a:cxnSpLocks/>
          </p:cNvCxnSpPr>
          <p:nvPr/>
        </p:nvCxnSpPr>
        <p:spPr>
          <a:xfrm flipH="1">
            <a:off x="9727040" y="569976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8428CD44-9C6A-48CC-ACCF-C537D9CAED3E}"/>
              </a:ext>
            </a:extLst>
          </p:cNvPr>
          <p:cNvCxnSpPr>
            <a:cxnSpLocks/>
          </p:cNvCxnSpPr>
          <p:nvPr/>
        </p:nvCxnSpPr>
        <p:spPr>
          <a:xfrm flipH="1">
            <a:off x="1896955" y="5722291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4A2E944F-BE1B-4DE6-8869-3E0AD4BF5796}"/>
              </a:ext>
            </a:extLst>
          </p:cNvPr>
          <p:cNvCxnSpPr>
            <a:cxnSpLocks/>
          </p:cNvCxnSpPr>
          <p:nvPr/>
        </p:nvCxnSpPr>
        <p:spPr>
          <a:xfrm flipH="1">
            <a:off x="9976157" y="5727172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D995315D-E528-480F-A7BB-E5B5862C193C}"/>
              </a:ext>
            </a:extLst>
          </p:cNvPr>
          <p:cNvCxnSpPr>
            <a:cxnSpLocks/>
          </p:cNvCxnSpPr>
          <p:nvPr/>
        </p:nvCxnSpPr>
        <p:spPr>
          <a:xfrm flipH="1">
            <a:off x="5777112" y="572004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F41DBA04-3ACB-43FD-ABEC-26E148A4F96C}"/>
              </a:ext>
            </a:extLst>
          </p:cNvPr>
          <p:cNvCxnSpPr>
            <a:cxnSpLocks/>
          </p:cNvCxnSpPr>
          <p:nvPr/>
        </p:nvCxnSpPr>
        <p:spPr>
          <a:xfrm flipH="1">
            <a:off x="6259830" y="2253005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3734E6F1-CD0E-41B2-A69F-C9FB41824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84" y="200832"/>
            <a:ext cx="2008086" cy="200808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AB85C74-76B2-4FB0-89B7-D80945EDD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801" y="67323"/>
            <a:ext cx="2275103" cy="2275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0AE51AB-E7DC-465C-82FD-77CAE6D0C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887" y="308576"/>
            <a:ext cx="1887601" cy="188760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3E40C1D-D4A3-4697-9872-63B158974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17" y="2964062"/>
            <a:ext cx="180022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6EF1A77-B365-4A2C-8685-12023DDB7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8195" y="3330649"/>
            <a:ext cx="2576313" cy="233172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11F3B56-6C93-4E75-9960-6DCBC300A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1846" y="3075650"/>
            <a:ext cx="2788163" cy="278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24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-60960" y="2574346"/>
            <a:ext cx="1311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percentage     millennium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dec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athlon</a:t>
            </a:r>
            <a:r>
              <a:rPr kumimoji="1" lang="en-US" altLang="ja-JP" sz="4000" dirty="0"/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35788" y="5873113"/>
            <a:ext cx="1299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millionaire        billionaire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dec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athlete</a:t>
            </a:r>
            <a:r>
              <a:rPr kumimoji="1" lang="en-US" altLang="ja-JP" sz="3600" dirty="0"/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7655BA8-6ADC-48AE-B40B-DC5B08DBE43A}"/>
              </a:ext>
            </a:extLst>
          </p:cNvPr>
          <p:cNvCxnSpPr>
            <a:cxnSpLocks/>
          </p:cNvCxnSpPr>
          <p:nvPr/>
        </p:nvCxnSpPr>
        <p:spPr>
          <a:xfrm flipH="1">
            <a:off x="1279000" y="2459000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45338B4-8284-475D-ADCF-CEF8A0C123F8}"/>
              </a:ext>
            </a:extLst>
          </p:cNvPr>
          <p:cNvCxnSpPr>
            <a:cxnSpLocks/>
          </p:cNvCxnSpPr>
          <p:nvPr/>
        </p:nvCxnSpPr>
        <p:spPr>
          <a:xfrm flipH="1">
            <a:off x="2462299" y="2507092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99E7B8E-6AF6-457D-9D0F-CE10AD203776}"/>
              </a:ext>
            </a:extLst>
          </p:cNvPr>
          <p:cNvCxnSpPr>
            <a:cxnSpLocks/>
          </p:cNvCxnSpPr>
          <p:nvPr/>
        </p:nvCxnSpPr>
        <p:spPr>
          <a:xfrm flipH="1">
            <a:off x="10412555" y="2574346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76D3904B-D269-4F06-89E4-A78CA32DB6D2}"/>
              </a:ext>
            </a:extLst>
          </p:cNvPr>
          <p:cNvCxnSpPr>
            <a:cxnSpLocks/>
          </p:cNvCxnSpPr>
          <p:nvPr/>
        </p:nvCxnSpPr>
        <p:spPr>
          <a:xfrm flipH="1">
            <a:off x="1060396" y="5757767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E8858160-9CCE-4B4D-8FAC-A3D5E186D265}"/>
              </a:ext>
            </a:extLst>
          </p:cNvPr>
          <p:cNvCxnSpPr>
            <a:cxnSpLocks/>
          </p:cNvCxnSpPr>
          <p:nvPr/>
        </p:nvCxnSpPr>
        <p:spPr>
          <a:xfrm flipH="1">
            <a:off x="5185167" y="5795162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CC6E390B-16F6-46CB-A02D-8FDB3976037B}"/>
              </a:ext>
            </a:extLst>
          </p:cNvPr>
          <p:cNvCxnSpPr>
            <a:cxnSpLocks/>
          </p:cNvCxnSpPr>
          <p:nvPr/>
        </p:nvCxnSpPr>
        <p:spPr>
          <a:xfrm flipH="1">
            <a:off x="9323008" y="5795162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A10C5AE5-5E26-4E55-81F8-F27BC27C5E99}"/>
              </a:ext>
            </a:extLst>
          </p:cNvPr>
          <p:cNvCxnSpPr>
            <a:cxnSpLocks/>
          </p:cNvCxnSpPr>
          <p:nvPr/>
        </p:nvCxnSpPr>
        <p:spPr>
          <a:xfrm flipH="1">
            <a:off x="10493990" y="5815440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466DCD41-E207-4D02-98EE-92B262E01CCE}"/>
              </a:ext>
            </a:extLst>
          </p:cNvPr>
          <p:cNvCxnSpPr>
            <a:cxnSpLocks/>
          </p:cNvCxnSpPr>
          <p:nvPr/>
        </p:nvCxnSpPr>
        <p:spPr>
          <a:xfrm flipH="1">
            <a:off x="5162632" y="244581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634239C3-2D01-443C-B3D6-07895427ADB3}"/>
              </a:ext>
            </a:extLst>
          </p:cNvPr>
          <p:cNvCxnSpPr>
            <a:cxnSpLocks/>
          </p:cNvCxnSpPr>
          <p:nvPr/>
        </p:nvCxnSpPr>
        <p:spPr>
          <a:xfrm flipH="1">
            <a:off x="2095184" y="5720433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12F1AB36-2B72-4311-AB5E-8F57381CB62F}"/>
              </a:ext>
            </a:extLst>
          </p:cNvPr>
          <p:cNvCxnSpPr>
            <a:cxnSpLocks/>
          </p:cNvCxnSpPr>
          <p:nvPr/>
        </p:nvCxnSpPr>
        <p:spPr>
          <a:xfrm flipH="1">
            <a:off x="6018422" y="2459000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37A274A-8A9F-48CB-BBA8-C287A043EFBD}"/>
              </a:ext>
            </a:extLst>
          </p:cNvPr>
          <p:cNvCxnSpPr>
            <a:cxnSpLocks/>
          </p:cNvCxnSpPr>
          <p:nvPr/>
        </p:nvCxnSpPr>
        <p:spPr>
          <a:xfrm flipH="1">
            <a:off x="11010310" y="5761986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87AD392D-8EA1-448B-A0DE-EB8F06C5EA96}"/>
              </a:ext>
            </a:extLst>
          </p:cNvPr>
          <p:cNvCxnSpPr>
            <a:cxnSpLocks/>
          </p:cNvCxnSpPr>
          <p:nvPr/>
        </p:nvCxnSpPr>
        <p:spPr>
          <a:xfrm flipH="1">
            <a:off x="9217482" y="2516673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E2CB4F04-1BB6-49C7-B24D-249EAC03F52C}"/>
              </a:ext>
            </a:extLst>
          </p:cNvPr>
          <p:cNvCxnSpPr>
            <a:cxnSpLocks/>
          </p:cNvCxnSpPr>
          <p:nvPr/>
        </p:nvCxnSpPr>
        <p:spPr>
          <a:xfrm flipH="1">
            <a:off x="6517149" y="2507092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9FC75D19-CD3B-4655-BBDF-48B449291619}"/>
              </a:ext>
            </a:extLst>
          </p:cNvPr>
          <p:cNvCxnSpPr>
            <a:cxnSpLocks/>
          </p:cNvCxnSpPr>
          <p:nvPr/>
        </p:nvCxnSpPr>
        <p:spPr>
          <a:xfrm flipH="1">
            <a:off x="6180287" y="5825021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606BEFD7-8E5C-4E57-9600-2E3F8D5FA829}"/>
              </a:ext>
            </a:extLst>
          </p:cNvPr>
          <p:cNvCxnSpPr>
            <a:cxnSpLocks/>
          </p:cNvCxnSpPr>
          <p:nvPr/>
        </p:nvCxnSpPr>
        <p:spPr>
          <a:xfrm flipH="1">
            <a:off x="11293594" y="5720433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C3385953-F501-4AB8-9480-A2BF01825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108" y="314335"/>
            <a:ext cx="2002152" cy="200215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48D19AE-1D76-4A29-B0E6-03A51CC3F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345" y="404320"/>
            <a:ext cx="2737607" cy="1827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EA9BAAB-6A65-44B0-97F5-9E0E22EE8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880" y="371892"/>
            <a:ext cx="3241040" cy="187170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6D03FD3-A939-40B4-8932-E3B6566A8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92" y="3467133"/>
            <a:ext cx="2276783" cy="232802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1D8C46A-CCED-4BBE-A9C2-A0B9AA2BF8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2663" y="3352974"/>
            <a:ext cx="2651517" cy="25448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CF1C38E-98FD-4E7F-A41A-3EC8454728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1658" y="3359096"/>
            <a:ext cx="1602514" cy="2518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138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32325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82A116E-4A04-4EB5-95D2-060CC1368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263" y="187878"/>
            <a:ext cx="1299842" cy="129984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844B3C1-E546-4651-ADE0-DA266EEA2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97" y="142129"/>
            <a:ext cx="1492265" cy="148729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A7D0500-FC5C-46F0-A541-173CF2ED0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278" y="135874"/>
            <a:ext cx="1584358" cy="141477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492FEA7-2C1C-4469-A913-C9FFE7E8B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1173" y="113714"/>
            <a:ext cx="1492265" cy="149226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1506CA7-9845-4DCA-B56B-6709D2425D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9744" y="-45255"/>
            <a:ext cx="1981086" cy="170850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D7D5BAC-4B06-43F3-BA21-685B2FCAA0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2490" y="416570"/>
            <a:ext cx="2010587" cy="88929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98B55EE-4396-4AD6-A67E-A0BE74D803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9326" y="2076952"/>
            <a:ext cx="1283681" cy="2017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3D0E344-CAD4-4659-8F25-DA9164E01F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4397" y="2196885"/>
            <a:ext cx="1653119" cy="165311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D8C38A3-152F-45E8-B38C-02872EE3F9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" y="2175043"/>
            <a:ext cx="1879794" cy="187979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44EE293-D5B0-43E1-9FE4-96677036FB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72261" y="2383632"/>
            <a:ext cx="1090088" cy="108657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A8DC961-E887-4ACA-8CF9-9E4734DE9A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4838" y="2287568"/>
            <a:ext cx="1887719" cy="170850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DDD03F3-2BA6-4D19-962B-D7D0A9B961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15205" y="2185072"/>
            <a:ext cx="2163277" cy="216327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375D9CF-F0A7-45DE-862D-36C1364BDF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96849" y="4733028"/>
            <a:ext cx="1394777" cy="139477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159538C-B4A4-44BB-BB47-A14BB412A8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85344" y="4670829"/>
            <a:ext cx="2325536" cy="155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0747F83-C217-4A1F-8D2A-C64638D615D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7558" y="4597940"/>
            <a:ext cx="1746795" cy="167649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003C910-236D-4DCC-8407-247C7129FA6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3100" y="4488524"/>
            <a:ext cx="1498189" cy="153433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5098460-1C2D-44C4-B91D-9CEC55149D2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35002" y="4810893"/>
            <a:ext cx="2282076" cy="131691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C7B6C96-6CC7-4722-A072-053EAC0C7B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10605" y="4499666"/>
            <a:ext cx="1066858" cy="167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2">
            <a:extLst>
              <a:ext uri="{FF2B5EF4-FFF2-40B4-BE49-F238E27FC236}">
                <a16:creationId xmlns:a16="http://schemas.microsoft.com/office/drawing/2014/main" id="{ED9C414A-A284-4D73-B9C7-54C138F6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-102978" y="2150749"/>
            <a:ext cx="4785044" cy="3283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Spelling</a:t>
            </a:r>
            <a:r>
              <a:rPr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Numerical Prefixes for 10 &lt;dec-&gt;.</a:t>
            </a:r>
            <a:endParaRPr kumimoji="1" lang="en-US" altLang="ja-JP" sz="54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3DAD80A-CFC8-4003-858B-671FF2048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5045" y="0"/>
            <a:ext cx="740695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5B2FE6-A0E1-4425-8D61-CE4E271BB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163" y="680483"/>
            <a:ext cx="4109032" cy="54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87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42C23A-C8FF-449D-BA7A-B684C6F59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703" y="371042"/>
            <a:ext cx="7603313" cy="61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04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9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800" b="1" dirty="0">
              <a:solidFill>
                <a:srgbClr val="FF0000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ourist winter に対する画像結果">
            <a:extLst>
              <a:ext uri="{FF2B5EF4-FFF2-40B4-BE49-F238E27FC236}">
                <a16:creationId xmlns:a16="http://schemas.microsoft.com/office/drawing/2014/main" id="{30674C16-4D62-499D-8F7F-9A7B80FFA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4" r="29868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189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9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/>
              <a:t>A high percentage of tourists visit in </a:t>
            </a:r>
            <a:r>
              <a:rPr lang="en-US" altLang="ja-JP" sz="4800" b="1" dirty="0">
                <a:solidFill>
                  <a:srgbClr val="FF0000"/>
                </a:solidFill>
              </a:rPr>
              <a:t>December.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ourist winter に対する画像結果">
            <a:extLst>
              <a:ext uri="{FF2B5EF4-FFF2-40B4-BE49-F238E27FC236}">
                <a16:creationId xmlns:a16="http://schemas.microsoft.com/office/drawing/2014/main" id="{30674C16-4D62-499D-8F7F-9A7B80FFA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4" r="29868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176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1198181" y="560881"/>
            <a:ext cx="9795638" cy="1114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174452B-2A6F-47BC-8C80-13E5D2360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067" y="2957665"/>
            <a:ext cx="3672595" cy="334637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6DBE042-1873-42C0-9B61-733C2C21A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450" y="2957665"/>
            <a:ext cx="3910371" cy="334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3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1198181" y="560881"/>
            <a:ext cx="9795638" cy="1114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“Remember where to put the </a:t>
            </a:r>
            <a:r>
              <a:rPr lang="en-US" altLang="ja-JP" sz="5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decimal</a:t>
            </a:r>
            <a:r>
              <a:rPr lang="en-US" altLang="ja-JP" sz="5400" b="1" dirty="0">
                <a:latin typeface="+mj-lt"/>
                <a:ea typeface="+mj-ea"/>
                <a:cs typeface="+mj-cs"/>
              </a:rPr>
              <a:t> point,” said Miss Beech .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174452B-2A6F-47BC-8C80-13E5D2360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067" y="2957665"/>
            <a:ext cx="3672595" cy="334637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6DBE042-1873-42C0-9B61-733C2C21A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450" y="2957665"/>
            <a:ext cx="3910371" cy="334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0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4595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revise</a:t>
            </a:r>
            <a:endParaRPr lang="en-US" altLang="ja-JP" sz="52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Homophones.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(Assignment)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28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CCDAE65-BBE5-45A8-8AF4-C180324334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7749290" y="2121763"/>
            <a:ext cx="3764826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909906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CCDAE65-BBE5-45A8-8AF4-C180324334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7749290" y="2121763"/>
            <a:ext cx="3764826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They celebrated the new </a:t>
            </a:r>
            <a:r>
              <a:rPr lang="en-US" altLang="ja-JP" sz="4000" b="1" dirty="0">
                <a:solidFill>
                  <a:srgbClr val="FF0000"/>
                </a:solidFill>
              </a:rPr>
              <a:t>millennium</a:t>
            </a:r>
            <a:r>
              <a:rPr lang="en-US" altLang="ja-JP" sz="4000" b="1" dirty="0"/>
              <a:t> with </a:t>
            </a:r>
            <a:r>
              <a:rPr lang="en-US" altLang="ja-JP" sz="4000" b="1"/>
              <a:t>hundreds  of fireworks</a:t>
            </a:r>
            <a:r>
              <a:rPr lang="en-US" altLang="ja-JP" sz="4000" b="1" dirty="0"/>
              <a:t>.</a:t>
            </a:r>
            <a:endParaRPr kumimoji="1"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2708056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E2F5E-75C8-4CB5-A59E-1CC262BCFCBA}"/>
              </a:ext>
            </a:extLst>
          </p:cNvPr>
          <p:cNvSpPr txBox="1"/>
          <p:nvPr/>
        </p:nvSpPr>
        <p:spPr>
          <a:xfrm>
            <a:off x="975360" y="1127760"/>
            <a:ext cx="10220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Assignment </a:t>
            </a:r>
          </a:p>
          <a:p>
            <a:endParaRPr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Learn Words in the List</a:t>
            </a:r>
          </a:p>
          <a:p>
            <a:pPr marL="742950" indent="-74295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Complete Sentence Wall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9207D5-8746-491B-91F2-21F3EAF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125" y="3677919"/>
            <a:ext cx="1962475" cy="26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85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4638BD-1242-4473-831E-7D0D4C1121C4}"/>
              </a:ext>
            </a:extLst>
          </p:cNvPr>
          <p:cNvSpPr txBox="1"/>
          <p:nvPr/>
        </p:nvSpPr>
        <p:spPr>
          <a:xfrm>
            <a:off x="660400" y="2505670"/>
            <a:ext cx="11145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where   were   wear    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4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B03CA4-7366-4E8E-9528-2A18D80FC531}"/>
              </a:ext>
            </a:extLst>
          </p:cNvPr>
          <p:cNvSpPr txBox="1"/>
          <p:nvPr/>
        </p:nvSpPr>
        <p:spPr>
          <a:xfrm>
            <a:off x="0" y="228123"/>
            <a:ext cx="12192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the hundred gold coins found?</a:t>
            </a:r>
          </a:p>
          <a:p>
            <a:r>
              <a:rPr lang="ja-JP" altLang="en-US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Prices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reduced by forty percent in the sale.</a:t>
            </a:r>
          </a:p>
          <a:p>
            <a:r>
              <a:rPr lang="ja-JP" altLang="en-US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The famous actress will never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wear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the same </a:t>
            </a:r>
          </a:p>
          <a:p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    dress twice.</a:t>
            </a:r>
          </a:p>
          <a:p>
            <a:r>
              <a:rPr lang="ja-JP" altLang="en-US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My family moved to the country,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</a:t>
            </a:r>
          </a:p>
          <a:p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   we lived for over a decade.</a:t>
            </a:r>
          </a:p>
          <a:p>
            <a:r>
              <a:rPr lang="ja-JP" altLang="en-US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Her brother wants to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wear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a centurion’s </a:t>
            </a:r>
          </a:p>
          <a:p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    costume to the party.</a:t>
            </a:r>
          </a:p>
          <a:p>
            <a:r>
              <a:rPr lang="ja-JP" altLang="en-US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We all tried to guess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the millionaire</a:t>
            </a:r>
          </a:p>
          <a:p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    would be staying this summer.</a:t>
            </a:r>
          </a:p>
          <a:p>
            <a:r>
              <a:rPr lang="ja-JP" altLang="en-US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All the decathletes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training hard.</a:t>
            </a:r>
          </a:p>
          <a:p>
            <a:r>
              <a:rPr lang="ja-JP" altLang="en-US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celebrating your granny’s birthday on</a:t>
            </a:r>
          </a:p>
          <a:p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twelfth of December.</a:t>
            </a:r>
            <a:endParaRPr lang="en-US" altLang="ja-JP" sz="3000" b="1" dirty="0"/>
          </a:p>
        </p:txBody>
      </p:sp>
    </p:spTree>
    <p:extLst>
      <p:ext uri="{BB962C8B-B14F-4D97-AF65-F5344CB8AC3E}">
        <p14:creationId xmlns:p14="http://schemas.microsoft.com/office/powerpoint/2010/main" val="505113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670560" y="1621393"/>
            <a:ext cx="357632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May-and-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Daisy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246880" y="1621393"/>
            <a:ext cx="32816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are celebrating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7528560" y="1621393"/>
            <a:ext cx="466344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birthday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their twentieth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862F08-89A8-4162-881E-598CBA7D544C}"/>
              </a:ext>
            </a:extLst>
          </p:cNvPr>
          <p:cNvSpPr txBox="1"/>
          <p:nvPr/>
        </p:nvSpPr>
        <p:spPr>
          <a:xfrm>
            <a:off x="4287520" y="3786713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(transitive)</a:t>
            </a:r>
            <a:endParaRPr kumimoji="1" lang="ja-JP" alt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0" y="18288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Daisy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 celebrating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 twentieth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birthday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today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93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6538975" y="623302"/>
            <a:ext cx="4104005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Point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21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7CF42C-1AD1-4BF2-A846-97C77315FECA}"/>
              </a:ext>
            </a:extLst>
          </p:cNvPr>
          <p:cNvSpPr txBox="1"/>
          <p:nvPr/>
        </p:nvSpPr>
        <p:spPr>
          <a:xfrm>
            <a:off x="201944" y="259936"/>
            <a:ext cx="314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dec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athlon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6C554A6-6B4B-47E4-B9DF-CDCFA2776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807" y="186344"/>
            <a:ext cx="3726447" cy="2091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08B2A20-B478-4193-8547-A14710D84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818" y="2314778"/>
            <a:ext cx="3530437" cy="2333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DCE16B7-22D5-4D27-A6AB-CB1A8237102B}"/>
              </a:ext>
            </a:extLst>
          </p:cNvPr>
          <p:cNvSpPr txBox="1"/>
          <p:nvPr/>
        </p:nvSpPr>
        <p:spPr>
          <a:xfrm>
            <a:off x="546204" y="1443841"/>
            <a:ext cx="609771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ja-JP" dirty="0"/>
          </a:p>
          <a:p>
            <a:r>
              <a:rPr lang="en-US" altLang="ja-JP" dirty="0"/>
              <a:t>Day 1</a:t>
            </a:r>
          </a:p>
          <a:p>
            <a:r>
              <a:rPr lang="en-US" altLang="ja-JP" dirty="0"/>
              <a:t>100 </a:t>
            </a:r>
            <a:r>
              <a:rPr lang="en-US" altLang="ja-JP" dirty="0" err="1"/>
              <a:t>metres</a:t>
            </a:r>
            <a:endParaRPr lang="en-US" altLang="ja-JP" dirty="0"/>
          </a:p>
          <a:p>
            <a:r>
              <a:rPr lang="en-US" altLang="ja-JP" dirty="0"/>
              <a:t>Long jump</a:t>
            </a:r>
          </a:p>
          <a:p>
            <a:r>
              <a:rPr lang="en-US" altLang="ja-JP" dirty="0"/>
              <a:t>Shot put</a:t>
            </a:r>
          </a:p>
          <a:p>
            <a:r>
              <a:rPr lang="en-US" altLang="ja-JP" dirty="0"/>
              <a:t>High jump</a:t>
            </a:r>
          </a:p>
          <a:p>
            <a:r>
              <a:rPr lang="en-US" altLang="ja-JP" dirty="0"/>
              <a:t>400 </a:t>
            </a:r>
            <a:r>
              <a:rPr lang="en-US" altLang="ja-JP" dirty="0" err="1"/>
              <a:t>metres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Day 2</a:t>
            </a:r>
          </a:p>
          <a:p>
            <a:r>
              <a:rPr lang="en-US" altLang="ja-JP" dirty="0"/>
              <a:t>110 </a:t>
            </a:r>
            <a:r>
              <a:rPr lang="en-US" altLang="ja-JP" dirty="0" err="1"/>
              <a:t>metres</a:t>
            </a:r>
            <a:r>
              <a:rPr lang="en-US" altLang="ja-JP" dirty="0"/>
              <a:t> hurdles</a:t>
            </a:r>
          </a:p>
          <a:p>
            <a:r>
              <a:rPr lang="en-US" altLang="ja-JP" dirty="0"/>
              <a:t>Discus throw</a:t>
            </a:r>
          </a:p>
          <a:p>
            <a:r>
              <a:rPr lang="en-US" altLang="ja-JP" dirty="0"/>
              <a:t>Pole vault</a:t>
            </a:r>
          </a:p>
          <a:p>
            <a:r>
              <a:rPr lang="en-US" altLang="ja-JP" dirty="0"/>
              <a:t>Javelin throw</a:t>
            </a:r>
          </a:p>
          <a:p>
            <a:r>
              <a:rPr lang="en-US" altLang="ja-JP" dirty="0"/>
              <a:t>1500 </a:t>
            </a:r>
            <a:r>
              <a:rPr lang="en-US" altLang="ja-JP" dirty="0" err="1"/>
              <a:t>metres</a:t>
            </a:r>
            <a:endParaRPr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EEA8BE9-E535-4A45-BD58-5AAEB86D61C4}"/>
              </a:ext>
            </a:extLst>
          </p:cNvPr>
          <p:cNvSpPr txBox="1"/>
          <p:nvPr/>
        </p:nvSpPr>
        <p:spPr>
          <a:xfrm>
            <a:off x="2773680" y="1688394"/>
            <a:ext cx="6096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Day 1</a:t>
            </a:r>
          </a:p>
          <a:p>
            <a:r>
              <a:rPr lang="en-US" altLang="ja-JP" dirty="0"/>
              <a:t>100 </a:t>
            </a:r>
            <a:r>
              <a:rPr lang="en-US" altLang="ja-JP" dirty="0" err="1"/>
              <a:t>metres</a:t>
            </a:r>
            <a:endParaRPr lang="en-US" altLang="ja-JP" dirty="0"/>
          </a:p>
          <a:p>
            <a:r>
              <a:rPr lang="en-US" altLang="ja-JP" dirty="0"/>
              <a:t>Discus throw</a:t>
            </a:r>
          </a:p>
          <a:p>
            <a:r>
              <a:rPr lang="en-US" altLang="ja-JP" dirty="0"/>
              <a:t>Pole vault</a:t>
            </a:r>
          </a:p>
          <a:p>
            <a:r>
              <a:rPr lang="en-US" altLang="ja-JP" dirty="0"/>
              <a:t>Javelin throw</a:t>
            </a:r>
          </a:p>
          <a:p>
            <a:r>
              <a:rPr lang="en-US" altLang="ja-JP" dirty="0"/>
              <a:t>400 </a:t>
            </a:r>
            <a:r>
              <a:rPr lang="en-US" altLang="ja-JP" dirty="0" err="1"/>
              <a:t>metres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Day 2</a:t>
            </a:r>
          </a:p>
          <a:p>
            <a:r>
              <a:rPr lang="en-US" altLang="ja-JP" dirty="0"/>
              <a:t>100 </a:t>
            </a:r>
            <a:r>
              <a:rPr lang="en-US" altLang="ja-JP" dirty="0" err="1"/>
              <a:t>metres</a:t>
            </a:r>
            <a:r>
              <a:rPr lang="en-US" altLang="ja-JP" dirty="0"/>
              <a:t> hurdles</a:t>
            </a:r>
          </a:p>
          <a:p>
            <a:r>
              <a:rPr lang="en-US" altLang="ja-JP" dirty="0"/>
              <a:t>Long jump</a:t>
            </a:r>
          </a:p>
          <a:p>
            <a:r>
              <a:rPr lang="en-US" altLang="ja-JP" dirty="0"/>
              <a:t>Shot put</a:t>
            </a:r>
          </a:p>
          <a:p>
            <a:r>
              <a:rPr lang="en-US" altLang="ja-JP" dirty="0"/>
              <a:t>High jump</a:t>
            </a:r>
          </a:p>
          <a:p>
            <a:r>
              <a:rPr lang="en-US" altLang="ja-JP" dirty="0"/>
              <a:t>1500 </a:t>
            </a:r>
            <a:r>
              <a:rPr lang="en-US" altLang="ja-JP" dirty="0" err="1"/>
              <a:t>metres</a:t>
            </a:r>
            <a:endParaRPr lang="ja-JP" altLang="en-US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8F08763-5EA5-4177-8A77-C6E74C0B9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523" y="149124"/>
            <a:ext cx="2788284" cy="2091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8AADEC4-AF31-41AE-B3BF-02246D81C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2449" y="2264328"/>
            <a:ext cx="2352357" cy="2434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3914070-F1BB-475F-8C64-8917050E9E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3716" y="4674140"/>
            <a:ext cx="2073440" cy="207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049D4A3-5C4F-4B70-8130-F8BBEE3CBF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7452" y="4635043"/>
            <a:ext cx="3364010" cy="194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3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559260" y="258077"/>
            <a:ext cx="502874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Spelling List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93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B03CA4-7366-4E8E-9528-2A18D80FC531}"/>
              </a:ext>
            </a:extLst>
          </p:cNvPr>
          <p:cNvSpPr txBox="1"/>
          <p:nvPr/>
        </p:nvSpPr>
        <p:spPr>
          <a:xfrm>
            <a:off x="0" y="228123"/>
            <a:ext cx="12192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hundred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gold coins found?</a:t>
            </a:r>
          </a:p>
          <a:p>
            <a:r>
              <a:rPr lang="ja-JP" altLang="en-US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Prices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reduced by </a:t>
            </a:r>
            <a:r>
              <a:rPr lang="en-US" altLang="ja-JP" sz="3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forty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percent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sale.</a:t>
            </a:r>
          </a:p>
          <a:p>
            <a:r>
              <a:rPr lang="ja-JP" altLang="en-US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The famous actress will never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wear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the same </a:t>
            </a:r>
          </a:p>
          <a:p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    dress </a:t>
            </a:r>
            <a:r>
              <a:rPr lang="en-US" altLang="ja-JP" sz="3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twice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ja-JP" altLang="en-US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My family moved to the country,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</a:t>
            </a:r>
          </a:p>
          <a:p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   we lived for over a </a:t>
            </a:r>
            <a:r>
              <a:rPr lang="en-US" altLang="ja-JP" sz="3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decade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ja-JP" altLang="en-US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Her brother wants to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wear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3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centurion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’s </a:t>
            </a:r>
          </a:p>
          <a:p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    costume to the party.</a:t>
            </a:r>
          </a:p>
          <a:p>
            <a:r>
              <a:rPr lang="ja-JP" altLang="en-US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We all tried to guess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millionaire</a:t>
            </a:r>
          </a:p>
          <a:p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    would be staying this summer.</a:t>
            </a:r>
          </a:p>
          <a:p>
            <a:r>
              <a:rPr lang="ja-JP" altLang="en-US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All the </a:t>
            </a:r>
            <a:r>
              <a:rPr lang="en-US" altLang="ja-JP" sz="3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decathlete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s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training hard.</a:t>
            </a:r>
          </a:p>
          <a:p>
            <a:r>
              <a:rPr lang="ja-JP" altLang="en-US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celebrating your granny’s birthday on</a:t>
            </a:r>
          </a:p>
          <a:p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twelfth of </a:t>
            </a:r>
            <a:r>
              <a:rPr lang="en-US" altLang="ja-JP" sz="3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December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sz="3000" b="1" dirty="0"/>
          </a:p>
        </p:txBody>
      </p:sp>
    </p:spTree>
    <p:extLst>
      <p:ext uri="{BB962C8B-B14F-4D97-AF65-F5344CB8AC3E}">
        <p14:creationId xmlns:p14="http://schemas.microsoft.com/office/powerpoint/2010/main" val="139505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4700</TotalTime>
  <Words>434</Words>
  <Application>Microsoft Office PowerPoint</Application>
  <PresentationFormat>ワイド画面</PresentationFormat>
  <Paragraphs>125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9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390</cp:revision>
  <cp:lastPrinted>2023-07-04T22:29:55Z</cp:lastPrinted>
  <dcterms:created xsi:type="dcterms:W3CDTF">2020-09-21T09:21:49Z</dcterms:created>
  <dcterms:modified xsi:type="dcterms:W3CDTF">2023-07-04T22:31:22Z</dcterms:modified>
</cp:coreProperties>
</file>