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4" r:id="rId2"/>
    <p:sldId id="283" r:id="rId3"/>
    <p:sldId id="1246" r:id="rId4"/>
    <p:sldId id="1263" r:id="rId5"/>
    <p:sldId id="1262" r:id="rId6"/>
    <p:sldId id="1261" r:id="rId7"/>
    <p:sldId id="1260" r:id="rId8"/>
    <p:sldId id="1259" r:id="rId9"/>
    <p:sldId id="1258" r:id="rId10"/>
    <p:sldId id="1257" r:id="rId11"/>
    <p:sldId id="1256" r:id="rId12"/>
    <p:sldId id="1255" r:id="rId13"/>
    <p:sldId id="1254" r:id="rId14"/>
    <p:sldId id="1253" r:id="rId15"/>
    <p:sldId id="1252" r:id="rId16"/>
    <p:sldId id="1251" r:id="rId17"/>
    <p:sldId id="1250" r:id="rId18"/>
    <p:sldId id="1249" r:id="rId19"/>
    <p:sldId id="1248" r:id="rId20"/>
    <p:sldId id="1247" r:id="rId21"/>
    <p:sldId id="1168" r:id="rId22"/>
    <p:sldId id="284" r:id="rId23"/>
    <p:sldId id="328" r:id="rId24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矢野 義紀" initials="矢野" lastIdx="1" clrIdx="0">
    <p:extLst>
      <p:ext uri="{19B8F6BF-5375-455C-9EA6-DF929625EA0E}">
        <p15:presenceInfo xmlns:p15="http://schemas.microsoft.com/office/powerpoint/2012/main" userId="2e9862dcf282db6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3784" autoAdjust="0"/>
  </p:normalViewPr>
  <p:slideViewPr>
    <p:cSldViewPr snapToGrid="0">
      <p:cViewPr varScale="1">
        <p:scale>
          <a:sx n="48" d="100"/>
          <a:sy n="48" d="100"/>
        </p:scale>
        <p:origin x="516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9247" cy="513274"/>
          </a:xfrm>
          <a:prstGeom prst="rect">
            <a:avLst/>
          </a:prstGeom>
        </p:spPr>
        <p:txBody>
          <a:bodyPr vert="horz" lIns="93883" tIns="46941" rIns="93883" bIns="4694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178" y="0"/>
            <a:ext cx="3079246" cy="513274"/>
          </a:xfrm>
          <a:prstGeom prst="rect">
            <a:avLst/>
          </a:prstGeom>
        </p:spPr>
        <p:txBody>
          <a:bodyPr vert="horz" lIns="93883" tIns="46941" rIns="93883" bIns="46941" rtlCol="0"/>
          <a:lstStyle>
            <a:lvl1pPr algn="r">
              <a:defRPr sz="1200"/>
            </a:lvl1pPr>
          </a:lstStyle>
          <a:p>
            <a:fld id="{629B8ECF-AA2B-4DCF-989B-225E8D27A294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83" tIns="46941" rIns="93883" bIns="4694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1226" y="4924829"/>
            <a:ext cx="5683250" cy="4029849"/>
          </a:xfrm>
          <a:prstGeom prst="rect">
            <a:avLst/>
          </a:prstGeom>
        </p:spPr>
        <p:txBody>
          <a:bodyPr vert="horz" lIns="93883" tIns="46941" rIns="93883" bIns="4694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721339"/>
            <a:ext cx="3079247" cy="513274"/>
          </a:xfrm>
          <a:prstGeom prst="rect">
            <a:avLst/>
          </a:prstGeom>
        </p:spPr>
        <p:txBody>
          <a:bodyPr vert="horz" lIns="93883" tIns="46941" rIns="93883" bIns="4694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178" y="9721339"/>
            <a:ext cx="3079246" cy="513274"/>
          </a:xfrm>
          <a:prstGeom prst="rect">
            <a:avLst/>
          </a:prstGeom>
        </p:spPr>
        <p:txBody>
          <a:bodyPr vert="horz" lIns="93883" tIns="46941" rIns="93883" bIns="46941" rtlCol="0" anchor="b"/>
          <a:lstStyle>
            <a:lvl1pPr algn="r">
              <a:defRPr sz="1200"/>
            </a:lvl1pPr>
          </a:lstStyle>
          <a:p>
            <a:fld id="{25AEC5CC-F582-4F0F-855F-CD1736EEEF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11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DB89FC-B383-49A1-9C0F-8391A1394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15D8C9-3AA3-43C6-8994-87A64C82C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D3CAA6A-5F7B-417C-82BA-F302A389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B1E2B9-007F-4263-BEB7-388AD00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0E625B-E288-4C49-BBF9-4ABDD7EDE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57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141FC-9BFD-4B3E-BF9F-7B26DC6A9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51BDF1-7EAB-4A80-BCFF-1707E10E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68C4F59-0094-4EFC-A2AA-11FC7862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F69066-2166-42A1-8A41-A9F53E58C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AC8572-49A3-4B60-AF7B-808EDCEEE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14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C5A34D-699D-4063-876D-BBE89F7AE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FB083ED-771D-417B-AA4B-27087C9F0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6C8FFE-044D-4965-8465-3D63866AF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049BC3-CE5B-4CE6-B56C-D3A79AA4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BE53066-CCA3-4B7D-86B9-3E44CC75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77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E9CF27-7CD0-4EB0-81E1-6321C23B8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9E1548-81F2-4114-9710-9DCC2612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8EEA658-913C-42F3-8843-574AE3E8D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9EAE4D-307D-4B3C-8BCC-F297E72A3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F21681-2154-48D4-BCE1-B72314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61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EC8E12-AB36-48E8-A24A-7BF320B8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E026F1B-AE5A-481C-9F10-41E4460DC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DFE457-9CE7-4351-84B4-80BC9D99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8AAAF5-5F8B-4853-8179-2808D66C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69507C-B9D8-4259-A4F2-375B17CB1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320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D46D13-F2B2-4CE5-B39C-858E12B87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D3FE8D-5953-449E-8964-81E9E93070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9C18199-434E-43F4-86CE-D654D4937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77A5DA-8149-416D-895A-B13F6A972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029015-2D07-4ADE-B712-5917518A2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4B00F97-F4B8-4635-BE65-D721004D8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727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8F3B8-6F6C-4536-B82B-FEA939EB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0C9BDED-269A-422F-880E-392A945F6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F0AF4F-071E-4083-8C41-D70167CD1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23C213F-A56B-4C63-959B-87BF9D44C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F642EAD-0C53-4A5C-9CE1-67356DF1B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FE628C2D-1BDF-417D-B568-FAF76253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0608379-FDBA-47D0-B088-5D340D170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5F87DBD-8A34-4525-907E-8991F7D1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313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599252-C1CF-42F4-9605-7C269E8D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C7F320B-1546-4753-B927-9F55182E1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F4E4B-26D1-44DB-A008-FBEFC571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D434185-A3D1-4D07-BB36-5F3E1D3BE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53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4F1EA62-347F-4356-929E-EEA4E1D4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C7BBFB-6343-4A96-B4B1-C762C8C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A0C3774-9027-4541-A068-2E2BEB890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1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91A10E-72E1-444D-A0D1-40DB8D9F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B011CF0-E6C8-4454-8606-47D7DAAE3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73F0970-9BF6-46E4-B552-1E2849506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474A4E5-E076-4995-9E73-7E875664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5C3620-0C48-48FA-8EE9-BC9C6FBB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DB83103-83F3-4279-B752-FCFFDB20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372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083F8C-3AD1-4D15-937D-1ADA52963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658495F-2899-412D-BFEF-D4BF39F33A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024C83-9600-4030-8680-3FA3C8841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70A9A6C-C031-4CF0-B6A4-C8615757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F746926-F943-48FD-9B52-B0CF5D276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08FECF6-F82D-45B2-8782-F5A7747D3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84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5C550B4-6381-4025-94CB-24BA049D9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636D66-3A00-4BF5-96DA-4157CA4D8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86307E-344A-49D5-90F8-B7859198A4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EB5C-1BA0-4E33-9AEE-F620A510F713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2D569E-9658-48AD-901D-E562D733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A92CEA-1994-41D1-83B7-C3DDB35DF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B79D1-9838-4F29-9379-4C332B1652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0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760970-8646-47B5-B923-306CD01E6AB3}"/>
              </a:ext>
            </a:extLst>
          </p:cNvPr>
          <p:cNvSpPr txBox="1"/>
          <p:nvPr/>
        </p:nvSpPr>
        <p:spPr>
          <a:xfrm>
            <a:off x="6264283" y="1414172"/>
            <a:ext cx="5334930" cy="30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+mj-lt"/>
                <a:ea typeface="+mj-ea"/>
                <a:cs typeface="+mj-cs"/>
              </a:rPr>
              <a:t>Jolly Grammar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+mj-lt"/>
                <a:ea typeface="+mj-ea"/>
                <a:cs typeface="+mj-cs"/>
              </a:rPr>
              <a:t>6a-10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6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4" name="Freeform: Shape 32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34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6" name="Freeform: Shape 36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38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DA889D-34CC-48B7-9C7B-0789F19D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180" y="733511"/>
            <a:ext cx="4123316" cy="55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22842BB-5169-BC63-52BE-CAE39DB16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94" y="4571894"/>
            <a:ext cx="2448439" cy="192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91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257C1B6-35F5-2B82-C028-0382659B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611" y="4945646"/>
            <a:ext cx="2840303" cy="1794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956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DA100EA-E483-6178-221C-1F66BE722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087" y="1166648"/>
            <a:ext cx="3139832" cy="206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724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34737C9-CF38-D6E8-8554-3B84C3341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451" y="1737825"/>
            <a:ext cx="3458256" cy="22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168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5E6605F-4B7A-DBC5-C499-E24E9F55B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175" y="2835658"/>
            <a:ext cx="3143164" cy="209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975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septuplet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CEFA9B-409A-BDB4-8AFE-CE424DCD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687" y="3429000"/>
            <a:ext cx="2470465" cy="248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2833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septuplet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octuplet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FB7561-3B0F-70BF-052F-93AD6F99A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105" y="4068527"/>
            <a:ext cx="3232012" cy="223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43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septuplet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octuplet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octahedron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22FC6F-B3A6-621B-4DA3-B36DE068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583" y="4508768"/>
            <a:ext cx="2289188" cy="234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53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septuplet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octuplet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octahedron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 septuagenarian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A3CE65-8D69-C42F-B7BB-1F275C267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930" y="168165"/>
            <a:ext cx="2218070" cy="2084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70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septuplet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octuplet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octahedron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 septuagenarian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 octogenarian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4847BC7-A237-8FD8-1986-13C31BC52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817" y="1"/>
            <a:ext cx="2170183" cy="2279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430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2903399" y="904241"/>
            <a:ext cx="5998840" cy="143659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Spelling Test 5</a:t>
            </a:r>
            <a:endParaRPr lang="en-US" altLang="ja-JP" sz="5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AE120A8-BCC9-42F6-BE3E-EDEC2C8E1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711" y="2571387"/>
            <a:ext cx="5615528" cy="36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38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octagonal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September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EC0F49-1D0B-49D7-9414-308335EA3B56}"/>
              </a:ext>
            </a:extLst>
          </p:cNvPr>
          <p:cNvSpPr txBox="1"/>
          <p:nvPr/>
        </p:nvSpPr>
        <p:spPr>
          <a:xfrm>
            <a:off x="5049520" y="168165"/>
            <a:ext cx="686921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October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 November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 heptathlon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septuplet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 octuplet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 octahedron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 septuagenarian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 octogenarian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nonagenarian</a:t>
            </a:r>
            <a:endParaRPr kumimoji="1" lang="ja-JP" altLang="en-US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4480D2-02AD-295D-6F17-B54D5079A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192" y="168165"/>
            <a:ext cx="1749061" cy="2406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1882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2868CD-7A7C-4229-81E4-5979C1EF9567}"/>
              </a:ext>
            </a:extLst>
          </p:cNvPr>
          <p:cNvSpPr txBox="1"/>
          <p:nvPr/>
        </p:nvSpPr>
        <p:spPr>
          <a:xfrm>
            <a:off x="5273675" y="602982"/>
            <a:ext cx="5998840" cy="45957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Let’s revise</a:t>
            </a:r>
            <a:endParaRPr lang="en-US" altLang="ja-JP" sz="52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200" b="1" dirty="0">
                <a:latin typeface="+mj-lt"/>
                <a:ea typeface="+mj-ea"/>
                <a:cs typeface="+mj-cs"/>
              </a:rPr>
              <a:t>Parts of Speech.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FE50309-5C79-4EA2-B849-91FB5350F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8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35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5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600" b="1" dirty="0">
                <a:latin typeface="+mj-lt"/>
                <a:ea typeface="+mj-ea"/>
                <a:cs typeface="+mj-cs"/>
              </a:rPr>
              <a:t>Parts of Speech</a:t>
            </a:r>
            <a:endParaRPr kumimoji="1" lang="en-US" altLang="ja-JP" sz="4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F78016-1B38-4798-8B0F-CB187CB6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640080"/>
            <a:ext cx="5550408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44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BC6C71-5496-45A6-B13F-333C3F27F1FB}"/>
              </a:ext>
            </a:extLst>
          </p:cNvPr>
          <p:cNvSpPr txBox="1"/>
          <p:nvPr/>
        </p:nvSpPr>
        <p:spPr>
          <a:xfrm>
            <a:off x="7763099" y="2790295"/>
            <a:ext cx="3064087" cy="19604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See you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next time!</a:t>
            </a: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DE5207-2B36-43CC-AC33-21B8EAFCD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" y="316771"/>
            <a:ext cx="6088297" cy="622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66AC69-5888-6293-C76B-A076FF61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52" y="1164200"/>
            <a:ext cx="2675443" cy="215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526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7E2AC05-1961-6F8A-48AC-73FD34CF3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10" y="1954460"/>
            <a:ext cx="3943044" cy="197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043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6CCF91A-65E0-70E8-14BC-3655B7CC8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83" y="2474131"/>
            <a:ext cx="1907380" cy="19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0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A7838A0-A4CD-276B-A2AE-8505791DC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220" y="3215154"/>
            <a:ext cx="234106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3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3B9C23-B99E-EE8C-110D-9051F6153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9" y="3953818"/>
            <a:ext cx="2341067" cy="23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340108-2356-F81D-DD0C-72AC8B320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980" y="4145750"/>
            <a:ext cx="3331048" cy="220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9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DA888C3-995C-4917-9560-359FACA239E0}"/>
              </a:ext>
            </a:extLst>
          </p:cNvPr>
          <p:cNvSpPr txBox="1"/>
          <p:nvPr/>
        </p:nvSpPr>
        <p:spPr>
          <a:xfrm>
            <a:off x="273268" y="168166"/>
            <a:ext cx="45527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septet</a:t>
            </a: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octet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heptagon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octagon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nonagon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octopus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 octave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A67B30-00F1-898A-F3BE-C8CA48CEA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530" y="4407399"/>
            <a:ext cx="3166228" cy="18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0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4348</TotalTime>
  <Words>408</Words>
  <Application>Microsoft Office PowerPoint</Application>
  <PresentationFormat>ワイド画面</PresentationFormat>
  <Paragraphs>179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游ゴシック</vt:lpstr>
      <vt:lpstr>游ゴシック Light</vt:lpstr>
      <vt:lpstr>Arial</vt:lpstr>
      <vt:lpstr>Cavolini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KAZUKO YANO</cp:lastModifiedBy>
  <cp:revision>380</cp:revision>
  <cp:lastPrinted>2021-06-05T05:49:33Z</cp:lastPrinted>
  <dcterms:created xsi:type="dcterms:W3CDTF">2020-09-21T09:21:49Z</dcterms:created>
  <dcterms:modified xsi:type="dcterms:W3CDTF">2023-06-26T21:54:11Z</dcterms:modified>
</cp:coreProperties>
</file>