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4" r:id="rId2"/>
    <p:sldId id="1096" r:id="rId3"/>
    <p:sldId id="1153" r:id="rId4"/>
    <p:sldId id="1149" r:id="rId5"/>
    <p:sldId id="956" r:id="rId6"/>
    <p:sldId id="1119" r:id="rId7"/>
    <p:sldId id="1154" r:id="rId8"/>
    <p:sldId id="1163" r:id="rId9"/>
    <p:sldId id="1095" r:id="rId10"/>
    <p:sldId id="1162" r:id="rId11"/>
    <p:sldId id="975" r:id="rId12"/>
    <p:sldId id="976" r:id="rId13"/>
    <p:sldId id="977" r:id="rId14"/>
    <p:sldId id="1148" r:id="rId15"/>
    <p:sldId id="1038" r:id="rId16"/>
    <p:sldId id="945" r:id="rId17"/>
    <p:sldId id="944" r:id="rId18"/>
    <p:sldId id="946" r:id="rId19"/>
    <p:sldId id="947" r:id="rId20"/>
    <p:sldId id="978" r:id="rId21"/>
    <p:sldId id="328" r:id="rId22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矢野 義紀" initials="矢野" lastIdx="1" clrIdx="0">
    <p:extLst>
      <p:ext uri="{19B8F6BF-5375-455C-9EA6-DF929625EA0E}">
        <p15:presenceInfo xmlns:p15="http://schemas.microsoft.com/office/powerpoint/2012/main" userId="2e9862dcf282db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3784" autoAdjust="0"/>
  </p:normalViewPr>
  <p:slideViewPr>
    <p:cSldViewPr snapToGrid="0">
      <p:cViewPr varScale="1">
        <p:scale>
          <a:sx n="63" d="100"/>
          <a:sy n="63" d="100"/>
        </p:scale>
        <p:origin x="82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72591" cy="498784"/>
          </a:xfrm>
          <a:prstGeom prst="rect">
            <a:avLst/>
          </a:prstGeom>
        </p:spPr>
        <p:txBody>
          <a:bodyPr vert="horz" lIns="90978" tIns="45487" rIns="90978" bIns="454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3828" y="1"/>
            <a:ext cx="2972590" cy="498784"/>
          </a:xfrm>
          <a:prstGeom prst="rect">
            <a:avLst/>
          </a:prstGeom>
        </p:spPr>
        <p:txBody>
          <a:bodyPr vert="horz" lIns="90978" tIns="45487" rIns="90978" bIns="45487" rtlCol="0"/>
          <a:lstStyle>
            <a:lvl1pPr algn="r">
              <a:defRPr sz="1200"/>
            </a:lvl1pPr>
          </a:lstStyle>
          <a:p>
            <a:fld id="{629B8ECF-AA2B-4DCF-989B-225E8D27A294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78" tIns="45487" rIns="90978" bIns="4548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6591" y="4785800"/>
            <a:ext cx="5486400" cy="3916086"/>
          </a:xfrm>
          <a:prstGeom prst="rect">
            <a:avLst/>
          </a:prstGeom>
        </p:spPr>
        <p:txBody>
          <a:bodyPr vert="horz" lIns="90978" tIns="45487" rIns="90978" bIns="4548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446904"/>
            <a:ext cx="2972591" cy="498784"/>
          </a:xfrm>
          <a:prstGeom prst="rect">
            <a:avLst/>
          </a:prstGeom>
        </p:spPr>
        <p:txBody>
          <a:bodyPr vert="horz" lIns="90978" tIns="45487" rIns="90978" bIns="454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3828" y="9446904"/>
            <a:ext cx="2972590" cy="498784"/>
          </a:xfrm>
          <a:prstGeom prst="rect">
            <a:avLst/>
          </a:prstGeom>
        </p:spPr>
        <p:txBody>
          <a:bodyPr vert="horz" lIns="90978" tIns="45487" rIns="90978" bIns="45487" rtlCol="0" anchor="b"/>
          <a:lstStyle>
            <a:lvl1pPr algn="r">
              <a:defRPr sz="1200"/>
            </a:lvl1pPr>
          </a:lstStyle>
          <a:p>
            <a:fld id="{25AEC5CC-F582-4F0F-855F-CD1736EEE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11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DB89FC-B383-49A1-9C0F-8391A1394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15D8C9-3AA3-43C6-8994-87A64C82C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3CAA6A-5F7B-417C-82BA-F302A389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B1E2B9-007F-4263-BEB7-388AD00D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0E625B-E288-4C49-BBF9-4ABDD7ED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72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0141FC-9BFD-4B3E-BF9F-7B26DC6A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751BDF1-7EAB-4A80-BCFF-1707E10EA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8C4F59-0094-4EFC-A2AA-11FC7862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F69066-2166-42A1-8A41-A9F53E58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AC8572-49A3-4B60-AF7B-808EDCEEE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14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1C5A34D-699D-4063-876D-BBE89F7AE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FB083ED-771D-417B-AA4B-27087C9F0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6C8FFE-044D-4965-8465-3D63866A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049BC3-CE5B-4CE6-B56C-D3A79AA4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E53066-CCA3-4B7D-86B9-3E44CC75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77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E9CF27-7CD0-4EB0-81E1-6321C23B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9E1548-81F2-4114-9710-9DCC2612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EEA658-913C-42F3-8843-574AE3E8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9EAE4D-307D-4B3C-8BCC-F297E72A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F21681-2154-48D4-BCE1-B72314FA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61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EC8E12-AB36-48E8-A24A-7BF320B8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E026F1B-AE5A-481C-9F10-41E4460DC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DFE457-9CE7-4351-84B4-80BC9D99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8AAAF5-5F8B-4853-8179-2808D66C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69507C-B9D8-4259-A4F2-375B17CB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20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D46D13-F2B2-4CE5-B39C-858E12B8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D3FE8D-5953-449E-8964-81E9E9307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9C18199-434E-43F4-86CE-D654D4937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77A5DA-8149-416D-895A-B13F6A97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029015-2D07-4ADE-B712-5917518A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4B00F97-F4B8-4635-BE65-D721004D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27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18F3B8-6F6C-4536-B82B-FEA939EB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C9BDED-269A-422F-880E-392A945F6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F0AF4F-071E-4083-8C41-D70167CD1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23C213F-A56B-4C63-959B-87BF9D44C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F642EAD-0C53-4A5C-9CE1-67356DF1B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E628C2D-1BDF-417D-B568-FAF76253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0608379-FDBA-47D0-B088-5D340D17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5F87DBD-8A34-4525-907E-8991F7D1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31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599252-C1CF-42F4-9605-7C269E8D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C7F320B-1546-4753-B927-9F55182E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34F4E4B-26D1-44DB-A008-FBEFC571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D434185-A3D1-4D07-BB36-5F3E1D3B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53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4F1EA62-347F-4356-929E-EEA4E1D4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C7BBFB-6343-4A96-B4B1-C762C8CF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0C3774-9027-4541-A068-2E2BEB89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15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91A10E-72E1-444D-A0D1-40DB8D9F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011CF0-E6C8-4454-8606-47D7DAAE3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73F0970-9BF6-46E4-B552-1E2849506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474A4E5-E076-4995-9E73-7E875664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5C3620-0C48-48FA-8EE9-BC9C6FBB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B83103-83F3-4279-B752-FCFFDB20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72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083F8C-3AD1-4D15-937D-1ADA5296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658495F-2899-412D-BFEF-D4BF39F33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024C83-9600-4030-8680-3FA3C8841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0A9A6C-C031-4CF0-B6A4-C8615757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F746926-F943-48FD-9B52-B0CF5D27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8FECF6-F82D-45B2-8782-F5A7747D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84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5C550B4-6381-4025-94CB-24BA04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636D66-3A00-4BF5-96DA-4157CA4D8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86307E-344A-49D5-90F8-B7859198A4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DEB5C-1BA0-4E33-9AEE-F620A510F713}" type="datetimeFigureOut">
              <a:rPr kumimoji="1" lang="ja-JP" altLang="en-US" smtClean="0"/>
              <a:t>2023/6/21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2D569E-9658-48AD-901D-E562D733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A92CEA-1994-41D1-83B7-C3DDB35DF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hyperlink" Target="https://youtu.be/9arHv_eFxN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7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760970-8646-47B5-B923-306CD01E6AB3}"/>
              </a:ext>
            </a:extLst>
          </p:cNvPr>
          <p:cNvSpPr txBox="1"/>
          <p:nvPr/>
        </p:nvSpPr>
        <p:spPr>
          <a:xfrm>
            <a:off x="6264283" y="1414172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+mj-lt"/>
                <a:ea typeface="+mj-ea"/>
                <a:cs typeface="+mj-cs"/>
              </a:rPr>
              <a:t>Jolly Grammar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+mj-lt"/>
                <a:ea typeface="+mj-ea"/>
                <a:cs typeface="+mj-cs"/>
              </a:rPr>
              <a:t>6a-9</a:t>
            </a:r>
            <a:endParaRPr kumimoji="1" lang="en-US" altLang="ja-JP" sz="6000" b="1" dirty="0">
              <a:latin typeface="+mj-lt"/>
              <a:ea typeface="+mj-ea"/>
              <a:cs typeface="+mj-cs"/>
            </a:endParaRPr>
          </a:p>
        </p:txBody>
      </p:sp>
      <p:sp>
        <p:nvSpPr>
          <p:cNvPr id="44" name="Freeform: Shape 3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3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6" name="Freeform: Shape 3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3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DA889D-34CC-48B7-9C7B-0789F19D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80" y="733511"/>
            <a:ext cx="4123316" cy="55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6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228123"/>
            <a:ext cx="12192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In music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are eight notes in an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octave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The couple have announced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engagement.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getting married next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September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 congratulated my sisters on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success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 in the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heptathlon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are seven brothers in my class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 at school. 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septuplets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During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November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will be no concerts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 in the local park.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Did you know that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octopuse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s have eight arms and three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 hearts? 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really fascinating! 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are several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septuagenarian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s among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 my grandfather’s grands.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old castle has four </a:t>
            </a:r>
            <a:r>
              <a:rPr lang="en-US" altLang="ja-JP" sz="30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octagonal 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towers.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3056847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252010" y="2147068"/>
            <a:ext cx="12090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sept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et 	  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oct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</a:t>
            </a:r>
            <a:r>
              <a:rPr kumimoji="1"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hepta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gon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667140"/>
            <a:ext cx="1249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oct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agon	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nona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gon     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oct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opus</a:t>
            </a:r>
            <a:endParaRPr kumimoji="1" lang="ja-JP" altLang="en-US" sz="4400" dirty="0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D8CEF4D-8D49-4E46-9CC1-37DE2DDB9A18}"/>
              </a:ext>
            </a:extLst>
          </p:cNvPr>
          <p:cNvCxnSpPr>
            <a:cxnSpLocks/>
          </p:cNvCxnSpPr>
          <p:nvPr/>
        </p:nvCxnSpPr>
        <p:spPr>
          <a:xfrm flipH="1">
            <a:off x="5583612" y="210947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4F7A60D-2726-4ACF-9E88-1C6870147A76}"/>
              </a:ext>
            </a:extLst>
          </p:cNvPr>
          <p:cNvCxnSpPr>
            <a:cxnSpLocks/>
          </p:cNvCxnSpPr>
          <p:nvPr/>
        </p:nvCxnSpPr>
        <p:spPr>
          <a:xfrm flipH="1">
            <a:off x="9430819" y="212753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240F5CF-4089-432D-909A-5A5BAF78EE8B}"/>
              </a:ext>
            </a:extLst>
          </p:cNvPr>
          <p:cNvCxnSpPr>
            <a:cxnSpLocks/>
          </p:cNvCxnSpPr>
          <p:nvPr/>
        </p:nvCxnSpPr>
        <p:spPr>
          <a:xfrm flipH="1">
            <a:off x="1871235" y="559624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7C2E8F4-2AEE-4312-80C5-DD3532907602}"/>
              </a:ext>
            </a:extLst>
          </p:cNvPr>
          <p:cNvCxnSpPr>
            <a:cxnSpLocks/>
          </p:cNvCxnSpPr>
          <p:nvPr/>
        </p:nvCxnSpPr>
        <p:spPr>
          <a:xfrm flipH="1">
            <a:off x="5548282" y="557575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E689FBC-BF36-47F5-9E72-28BC8A2FEA5A}"/>
              </a:ext>
            </a:extLst>
          </p:cNvPr>
          <p:cNvCxnSpPr>
            <a:cxnSpLocks/>
          </p:cNvCxnSpPr>
          <p:nvPr/>
        </p:nvCxnSpPr>
        <p:spPr>
          <a:xfrm flipH="1">
            <a:off x="1643278" y="209384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966BD9D8-573C-46CC-BFB9-24BAEEBC72DD}"/>
              </a:ext>
            </a:extLst>
          </p:cNvPr>
          <p:cNvCxnSpPr>
            <a:cxnSpLocks/>
          </p:cNvCxnSpPr>
          <p:nvPr/>
        </p:nvCxnSpPr>
        <p:spPr>
          <a:xfrm flipH="1">
            <a:off x="9430819" y="557575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E057E79-68D5-4C47-9A2C-D4DAF4BF216B}"/>
              </a:ext>
            </a:extLst>
          </p:cNvPr>
          <p:cNvCxnSpPr>
            <a:cxnSpLocks/>
          </p:cNvCxnSpPr>
          <p:nvPr/>
        </p:nvCxnSpPr>
        <p:spPr>
          <a:xfrm flipH="1">
            <a:off x="10123929" y="2156528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EE8760-434E-41A9-8C9C-651A1A82F050}"/>
              </a:ext>
            </a:extLst>
          </p:cNvPr>
          <p:cNvCxnSpPr>
            <a:cxnSpLocks/>
          </p:cNvCxnSpPr>
          <p:nvPr/>
        </p:nvCxnSpPr>
        <p:spPr>
          <a:xfrm flipH="1">
            <a:off x="1222391" y="564024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6A7F740F-F59B-419E-9687-94DE40B92092}"/>
              </a:ext>
            </a:extLst>
          </p:cNvPr>
          <p:cNvCxnSpPr>
            <a:cxnSpLocks/>
          </p:cNvCxnSpPr>
          <p:nvPr/>
        </p:nvCxnSpPr>
        <p:spPr>
          <a:xfrm flipH="1">
            <a:off x="5867170" y="559610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A075426-D046-49B7-993D-EC7D9ECA2450}"/>
              </a:ext>
            </a:extLst>
          </p:cNvPr>
          <p:cNvCxnSpPr>
            <a:cxnSpLocks/>
          </p:cNvCxnSpPr>
          <p:nvPr/>
        </p:nvCxnSpPr>
        <p:spPr>
          <a:xfrm flipH="1">
            <a:off x="10000077" y="564024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>
            <a:extLst>
              <a:ext uri="{FF2B5EF4-FFF2-40B4-BE49-F238E27FC236}">
                <a16:creationId xmlns:a16="http://schemas.microsoft.com/office/drawing/2014/main" id="{0B11BCA8-6B7A-4CC7-B480-6C7AA553D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387" y="202095"/>
            <a:ext cx="1907380" cy="190738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6FA34FF-9A5B-48CA-93CE-244CDCDD7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46" y="3257293"/>
            <a:ext cx="2341067" cy="234716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5AF4802-5AA6-4D75-800D-05AA5619B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522" y="3222797"/>
            <a:ext cx="2341067" cy="234641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05F12C5-78F4-48BA-9365-31DFC6C81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18" y="77521"/>
            <a:ext cx="2675443" cy="215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55938A0-CEF0-4E6D-B359-6C5946A14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888" y="205173"/>
            <a:ext cx="3943044" cy="197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C28606B-E45A-4E87-ABE6-2FD35365D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405" y="3384635"/>
            <a:ext cx="3331048" cy="2206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0013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399299" y="2310678"/>
            <a:ext cx="1264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oct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ave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oct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agonal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Sept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ember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0" y="5811560"/>
            <a:ext cx="1299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ober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     Novem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ber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  <a:hlinkClick r:id="rId2"/>
              </a:rPr>
              <a:t>hepta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  <a:hlinkClick r:id="rId2"/>
              </a:rPr>
              <a:t>thlon</a:t>
            </a:r>
            <a:r>
              <a:rPr kumimoji="1" lang="en-US" altLang="ja-JP" dirty="0">
                <a:solidFill>
                  <a:srgbClr val="FF0000"/>
                </a:solidFill>
              </a:rPr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45D4325-2C7C-444D-9770-5AE561239CA7}"/>
              </a:ext>
            </a:extLst>
          </p:cNvPr>
          <p:cNvCxnSpPr>
            <a:cxnSpLocks/>
          </p:cNvCxnSpPr>
          <p:nvPr/>
        </p:nvCxnSpPr>
        <p:spPr>
          <a:xfrm flipH="1">
            <a:off x="1119192" y="2186243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40C99A8-5797-471E-9D91-16633AC93367}"/>
              </a:ext>
            </a:extLst>
          </p:cNvPr>
          <p:cNvCxnSpPr>
            <a:cxnSpLocks/>
          </p:cNvCxnSpPr>
          <p:nvPr/>
        </p:nvCxnSpPr>
        <p:spPr>
          <a:xfrm flipH="1">
            <a:off x="5825797" y="225300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87945F26-9184-416D-90C5-88A3D27D0EC1}"/>
              </a:ext>
            </a:extLst>
          </p:cNvPr>
          <p:cNvCxnSpPr>
            <a:cxnSpLocks/>
          </p:cNvCxnSpPr>
          <p:nvPr/>
        </p:nvCxnSpPr>
        <p:spPr>
          <a:xfrm flipH="1">
            <a:off x="4866594" y="225300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A06EFEF7-0F29-4E11-909C-E6F961E6F672}"/>
              </a:ext>
            </a:extLst>
          </p:cNvPr>
          <p:cNvCxnSpPr>
            <a:cxnSpLocks/>
          </p:cNvCxnSpPr>
          <p:nvPr/>
        </p:nvCxnSpPr>
        <p:spPr>
          <a:xfrm flipH="1">
            <a:off x="9366110" y="219533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7E0BBF1-7AAE-4C68-9FAE-B5CB610759EA}"/>
              </a:ext>
            </a:extLst>
          </p:cNvPr>
          <p:cNvCxnSpPr>
            <a:cxnSpLocks/>
          </p:cNvCxnSpPr>
          <p:nvPr/>
        </p:nvCxnSpPr>
        <p:spPr>
          <a:xfrm flipH="1">
            <a:off x="1114097" y="573003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B67B673-CC77-4DBF-A1CF-33B3E90DA3D0}"/>
              </a:ext>
            </a:extLst>
          </p:cNvPr>
          <p:cNvCxnSpPr>
            <a:cxnSpLocks/>
          </p:cNvCxnSpPr>
          <p:nvPr/>
        </p:nvCxnSpPr>
        <p:spPr>
          <a:xfrm flipH="1">
            <a:off x="5220037" y="569621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4C3F2D50-F75D-4F26-9D27-3DE43C57B1C9}"/>
              </a:ext>
            </a:extLst>
          </p:cNvPr>
          <p:cNvCxnSpPr>
            <a:cxnSpLocks/>
          </p:cNvCxnSpPr>
          <p:nvPr/>
        </p:nvCxnSpPr>
        <p:spPr>
          <a:xfrm flipH="1">
            <a:off x="10367224" y="225300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561C62FB-90C6-41FF-8839-9B05AE77631A}"/>
              </a:ext>
            </a:extLst>
          </p:cNvPr>
          <p:cNvCxnSpPr>
            <a:cxnSpLocks/>
          </p:cNvCxnSpPr>
          <p:nvPr/>
        </p:nvCxnSpPr>
        <p:spPr>
          <a:xfrm flipH="1">
            <a:off x="9366110" y="5753887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8428CD44-9C6A-48CC-ACCF-C537D9CAED3E}"/>
              </a:ext>
            </a:extLst>
          </p:cNvPr>
          <p:cNvCxnSpPr>
            <a:cxnSpLocks/>
          </p:cNvCxnSpPr>
          <p:nvPr/>
        </p:nvCxnSpPr>
        <p:spPr>
          <a:xfrm flipH="1">
            <a:off x="1622713" y="573003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4A2E944F-BE1B-4DE6-8869-3E0AD4BF5796}"/>
              </a:ext>
            </a:extLst>
          </p:cNvPr>
          <p:cNvCxnSpPr>
            <a:cxnSpLocks/>
          </p:cNvCxnSpPr>
          <p:nvPr/>
        </p:nvCxnSpPr>
        <p:spPr>
          <a:xfrm flipH="1">
            <a:off x="10656225" y="573003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D995315D-E528-480F-A7BB-E5B5862C193C}"/>
              </a:ext>
            </a:extLst>
          </p:cNvPr>
          <p:cNvCxnSpPr>
            <a:cxnSpLocks/>
          </p:cNvCxnSpPr>
          <p:nvPr/>
        </p:nvCxnSpPr>
        <p:spPr>
          <a:xfrm flipH="1">
            <a:off x="6304129" y="573003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F41DBA04-3ACB-43FD-ABEC-26E148A4F96C}"/>
              </a:ext>
            </a:extLst>
          </p:cNvPr>
          <p:cNvCxnSpPr>
            <a:cxnSpLocks/>
          </p:cNvCxnSpPr>
          <p:nvPr/>
        </p:nvCxnSpPr>
        <p:spPr>
          <a:xfrm flipH="1">
            <a:off x="6144685" y="2253005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2E0CEA5A-AED0-40B3-A398-4625A36D1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43" y="312477"/>
            <a:ext cx="3166228" cy="180927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39BDF8-8926-4099-979E-E555D2EFD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354" y="304694"/>
            <a:ext cx="2448439" cy="192587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701BD34-A161-43A9-9984-BAEBEF355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8915" y="280881"/>
            <a:ext cx="2840303" cy="179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FC8B0AE-D0BC-479C-AF81-189E47AEB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18" y="3605048"/>
            <a:ext cx="3139832" cy="2067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40F2853-620C-47EB-BB88-1294DA9AC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078" y="3520835"/>
            <a:ext cx="3458256" cy="229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5DC68F0-7450-4B40-ACFA-05AA3BA68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253" y="3577780"/>
            <a:ext cx="3143164" cy="2094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3224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D76EEF-FD2E-46AC-98D9-91F9D40D8566}"/>
              </a:ext>
            </a:extLst>
          </p:cNvPr>
          <p:cNvSpPr txBox="1"/>
          <p:nvPr/>
        </p:nvSpPr>
        <p:spPr>
          <a:xfrm>
            <a:off x="-60960" y="2574346"/>
            <a:ext cx="1311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sept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uplet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oct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uplet       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ahedron</a:t>
            </a:r>
            <a:r>
              <a:rPr kumimoji="1" lang="en-US" altLang="ja-JP" sz="40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DC40F17-FD4D-4510-AFF7-F5575CD71BCE}"/>
              </a:ext>
            </a:extLst>
          </p:cNvPr>
          <p:cNvSpPr txBox="1"/>
          <p:nvPr/>
        </p:nvSpPr>
        <p:spPr>
          <a:xfrm>
            <a:off x="35788" y="5873113"/>
            <a:ext cx="12994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sept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uagenarian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oct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ogenarian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nona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genarian</a:t>
            </a:r>
            <a:r>
              <a:rPr kumimoji="1" lang="en-US" altLang="ja-JP" sz="3600" dirty="0"/>
              <a:t>	</a:t>
            </a:r>
            <a:r>
              <a:rPr kumimoji="1" lang="en-US" altLang="ja-JP" dirty="0"/>
              <a:t>	</a:t>
            </a:r>
            <a:endParaRPr kumimoji="1" lang="ja-JP" altLang="en-US" dirty="0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7655BA8-6ADC-48AE-B40B-DC5B08DBE43A}"/>
              </a:ext>
            </a:extLst>
          </p:cNvPr>
          <p:cNvCxnSpPr>
            <a:cxnSpLocks/>
          </p:cNvCxnSpPr>
          <p:nvPr/>
        </p:nvCxnSpPr>
        <p:spPr>
          <a:xfrm flipH="1">
            <a:off x="1541163" y="2459000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745338B4-8284-475D-ADCF-CEF8A0C123F8}"/>
              </a:ext>
            </a:extLst>
          </p:cNvPr>
          <p:cNvCxnSpPr>
            <a:cxnSpLocks/>
          </p:cNvCxnSpPr>
          <p:nvPr/>
        </p:nvCxnSpPr>
        <p:spPr>
          <a:xfrm flipH="1">
            <a:off x="2094574" y="250709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99E7B8E-6AF6-457D-9D0F-CE10AD203776}"/>
              </a:ext>
            </a:extLst>
          </p:cNvPr>
          <p:cNvCxnSpPr>
            <a:cxnSpLocks/>
          </p:cNvCxnSpPr>
          <p:nvPr/>
        </p:nvCxnSpPr>
        <p:spPr>
          <a:xfrm flipH="1">
            <a:off x="10082471" y="256777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631180E2-751B-4444-869D-CD50051272D7}"/>
              </a:ext>
            </a:extLst>
          </p:cNvPr>
          <p:cNvCxnSpPr>
            <a:cxnSpLocks/>
          </p:cNvCxnSpPr>
          <p:nvPr/>
        </p:nvCxnSpPr>
        <p:spPr>
          <a:xfrm flipH="1">
            <a:off x="9444853" y="250709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6D3904B-D269-4F06-89E4-A78CA32DB6D2}"/>
              </a:ext>
            </a:extLst>
          </p:cNvPr>
          <p:cNvCxnSpPr>
            <a:cxnSpLocks/>
          </p:cNvCxnSpPr>
          <p:nvPr/>
        </p:nvCxnSpPr>
        <p:spPr>
          <a:xfrm flipH="1">
            <a:off x="873912" y="578276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052C11D9-EC6E-4F47-9484-3FA2B2E13294}"/>
              </a:ext>
            </a:extLst>
          </p:cNvPr>
          <p:cNvCxnSpPr>
            <a:cxnSpLocks/>
          </p:cNvCxnSpPr>
          <p:nvPr/>
        </p:nvCxnSpPr>
        <p:spPr>
          <a:xfrm flipH="1">
            <a:off x="1813573" y="5812433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8858160-9CCE-4B4D-8FAC-A3D5E186D265}"/>
              </a:ext>
            </a:extLst>
          </p:cNvPr>
          <p:cNvCxnSpPr>
            <a:cxnSpLocks/>
          </p:cNvCxnSpPr>
          <p:nvPr/>
        </p:nvCxnSpPr>
        <p:spPr>
          <a:xfrm flipH="1">
            <a:off x="4995042" y="579516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CC6E390B-16F6-46CB-A02D-8FDB3976037B}"/>
              </a:ext>
            </a:extLst>
          </p:cNvPr>
          <p:cNvCxnSpPr>
            <a:cxnSpLocks/>
          </p:cNvCxnSpPr>
          <p:nvPr/>
        </p:nvCxnSpPr>
        <p:spPr>
          <a:xfrm flipH="1">
            <a:off x="9167000" y="5828983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A10C5AE5-5E26-4E55-81F8-F27BC27C5E99}"/>
              </a:ext>
            </a:extLst>
          </p:cNvPr>
          <p:cNvCxnSpPr>
            <a:cxnSpLocks/>
          </p:cNvCxnSpPr>
          <p:nvPr/>
        </p:nvCxnSpPr>
        <p:spPr>
          <a:xfrm flipH="1">
            <a:off x="9530774" y="5783394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66DCD41-E207-4D02-98EE-92B262E01CCE}"/>
              </a:ext>
            </a:extLst>
          </p:cNvPr>
          <p:cNvCxnSpPr>
            <a:cxnSpLocks/>
          </p:cNvCxnSpPr>
          <p:nvPr/>
        </p:nvCxnSpPr>
        <p:spPr>
          <a:xfrm flipH="1">
            <a:off x="5228000" y="242914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34239C3-2D01-443C-B3D6-07895427ADB3}"/>
              </a:ext>
            </a:extLst>
          </p:cNvPr>
          <p:cNvCxnSpPr>
            <a:cxnSpLocks/>
          </p:cNvCxnSpPr>
          <p:nvPr/>
        </p:nvCxnSpPr>
        <p:spPr>
          <a:xfrm flipH="1">
            <a:off x="1485745" y="582502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2F1AB36-2B72-4311-AB5E-8F57381CB62F}"/>
              </a:ext>
            </a:extLst>
          </p:cNvPr>
          <p:cNvCxnSpPr>
            <a:cxnSpLocks/>
          </p:cNvCxnSpPr>
          <p:nvPr/>
        </p:nvCxnSpPr>
        <p:spPr>
          <a:xfrm flipH="1">
            <a:off x="5781411" y="2459000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DEB32430-A3F0-4797-AD98-C36E982A223E}"/>
              </a:ext>
            </a:extLst>
          </p:cNvPr>
          <p:cNvCxnSpPr>
            <a:cxnSpLocks/>
          </p:cNvCxnSpPr>
          <p:nvPr/>
        </p:nvCxnSpPr>
        <p:spPr>
          <a:xfrm flipH="1">
            <a:off x="5574710" y="5795162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0668F705-8F03-4762-A942-1F72662B215C}"/>
              </a:ext>
            </a:extLst>
          </p:cNvPr>
          <p:cNvCxnSpPr>
            <a:cxnSpLocks/>
          </p:cNvCxnSpPr>
          <p:nvPr/>
        </p:nvCxnSpPr>
        <p:spPr>
          <a:xfrm flipH="1">
            <a:off x="10115601" y="576434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437A274A-8A9F-48CB-BBA8-C287A043EFBD}"/>
              </a:ext>
            </a:extLst>
          </p:cNvPr>
          <p:cNvCxnSpPr>
            <a:cxnSpLocks/>
          </p:cNvCxnSpPr>
          <p:nvPr/>
        </p:nvCxnSpPr>
        <p:spPr>
          <a:xfrm flipH="1">
            <a:off x="11010310" y="5761986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87AD392D-8EA1-448B-A0DE-EB8F06C5EA96}"/>
              </a:ext>
            </a:extLst>
          </p:cNvPr>
          <p:cNvCxnSpPr>
            <a:cxnSpLocks/>
          </p:cNvCxnSpPr>
          <p:nvPr/>
        </p:nvCxnSpPr>
        <p:spPr>
          <a:xfrm flipH="1">
            <a:off x="9067237" y="2611680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6B6E4371-4E77-4236-A7F0-9408F94A1AB6}"/>
              </a:ext>
            </a:extLst>
          </p:cNvPr>
          <p:cNvCxnSpPr>
            <a:cxnSpLocks/>
          </p:cNvCxnSpPr>
          <p:nvPr/>
        </p:nvCxnSpPr>
        <p:spPr>
          <a:xfrm flipH="1">
            <a:off x="2434346" y="582502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39ED9C1C-D867-48AD-90EE-5B4A178809C1}"/>
              </a:ext>
            </a:extLst>
          </p:cNvPr>
          <p:cNvCxnSpPr>
            <a:cxnSpLocks/>
          </p:cNvCxnSpPr>
          <p:nvPr/>
        </p:nvCxnSpPr>
        <p:spPr>
          <a:xfrm flipH="1">
            <a:off x="3329055" y="5812433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E2CB4F04-1BB6-49C7-B24D-249EAC03F52C}"/>
              </a:ext>
            </a:extLst>
          </p:cNvPr>
          <p:cNvCxnSpPr>
            <a:cxnSpLocks/>
          </p:cNvCxnSpPr>
          <p:nvPr/>
        </p:nvCxnSpPr>
        <p:spPr>
          <a:xfrm flipH="1">
            <a:off x="3602992" y="5812433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9FC75D19-CD3B-4655-BBDF-48B449291619}"/>
              </a:ext>
            </a:extLst>
          </p:cNvPr>
          <p:cNvCxnSpPr>
            <a:cxnSpLocks/>
          </p:cNvCxnSpPr>
          <p:nvPr/>
        </p:nvCxnSpPr>
        <p:spPr>
          <a:xfrm flipH="1">
            <a:off x="6180287" y="582502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D0CCAD91-4B1B-42D5-9516-EE70CF95664E}"/>
              </a:ext>
            </a:extLst>
          </p:cNvPr>
          <p:cNvCxnSpPr>
            <a:cxnSpLocks/>
          </p:cNvCxnSpPr>
          <p:nvPr/>
        </p:nvCxnSpPr>
        <p:spPr>
          <a:xfrm flipH="1">
            <a:off x="7074996" y="5812433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324CE67E-89AE-4BA9-970F-CC90A82E1F37}"/>
              </a:ext>
            </a:extLst>
          </p:cNvPr>
          <p:cNvCxnSpPr>
            <a:cxnSpLocks/>
          </p:cNvCxnSpPr>
          <p:nvPr/>
        </p:nvCxnSpPr>
        <p:spPr>
          <a:xfrm flipH="1">
            <a:off x="7331908" y="5782761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606BEFD7-8E5C-4E57-9600-2E3F8D5FA829}"/>
              </a:ext>
            </a:extLst>
          </p:cNvPr>
          <p:cNvCxnSpPr>
            <a:cxnSpLocks/>
          </p:cNvCxnSpPr>
          <p:nvPr/>
        </p:nvCxnSpPr>
        <p:spPr>
          <a:xfrm flipH="1">
            <a:off x="11293594" y="5720433"/>
            <a:ext cx="318888" cy="823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B531522F-4704-4845-9728-D08A44FBA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05" y="124466"/>
            <a:ext cx="2470465" cy="248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45FDA95-57A3-487F-9FA3-2D18AFDE8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340" y="251901"/>
            <a:ext cx="3232012" cy="223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5EEAD44-6CA9-441B-8B81-57E52CCAF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122" y="158610"/>
            <a:ext cx="2289188" cy="234923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5401832-F698-4C55-9F77-78FF2C705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99" y="3384497"/>
            <a:ext cx="2470465" cy="232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84E7935-2CB7-426E-B641-9E4B9AA70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975" y="3226385"/>
            <a:ext cx="2470465" cy="2594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77F7EF2-A1C9-40CB-B1BB-127FD543E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000" y="3448924"/>
            <a:ext cx="1749061" cy="2406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1383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7992654" y="182833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32325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CA2EBB8-7BBA-4FD4-A822-67093F4D3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220" y="142129"/>
            <a:ext cx="1344036" cy="134403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381ED05-9C20-4632-B7BC-C09E4EB24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20" y="142129"/>
            <a:ext cx="1344036" cy="134753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EADF78-4C7C-482F-841A-1753ECD91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671" y="109578"/>
            <a:ext cx="1443357" cy="14466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B34E666-DF4D-4C6C-AC76-AE0D8E33A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958" y="174885"/>
            <a:ext cx="1860801" cy="1499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7E692C3-C7FC-4A1E-9DC4-F2380C3F7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624" y="164451"/>
            <a:ext cx="2728421" cy="1367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B25B8DC-E270-4DC9-B99D-7B9029EF4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8094" y="231456"/>
            <a:ext cx="1820696" cy="1206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C062AF7-4837-40AC-AD85-EF01E3A02B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4586" y="2701449"/>
            <a:ext cx="1718496" cy="98341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439947E-2E5E-411E-B020-5132144B3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420" y="2732918"/>
            <a:ext cx="1459765" cy="114747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950BFB7-EFDF-49A7-B836-AEB8BDEE2B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3890" y="2552040"/>
            <a:ext cx="1996594" cy="125965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F468C6C-1087-4E24-9C67-E673BEBF2C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4883" y="2714490"/>
            <a:ext cx="1766002" cy="116590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9D8AAFD-731B-40B2-8985-248B9D3592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9518" y="2756276"/>
            <a:ext cx="1718496" cy="113657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0B971F9-7E8A-427C-BBFC-51F8EA84DE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2759" y="2588839"/>
            <a:ext cx="1885068" cy="12591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9158F6F-6339-4645-81DA-C59307A907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7145" y="4509695"/>
            <a:ext cx="1671766" cy="168414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3469AF4-4F58-4F9C-AC11-3CC313FBB3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2338" y="4573586"/>
            <a:ext cx="2339882" cy="162025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56123E8-7150-4684-960D-ABEE7F9FD1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5980" y="4932684"/>
            <a:ext cx="1237593" cy="127059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AC4F905-6721-41CE-AD0E-D46440ADAD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4923" y="4498030"/>
            <a:ext cx="1885068" cy="176899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74798F2-3322-4771-B864-B1460C5EF05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089" y="4573586"/>
            <a:ext cx="1446316" cy="152131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3A9473F-E4A7-49FD-8D41-119893D6FCB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36228" y="4573586"/>
            <a:ext cx="1199793" cy="16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1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2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-102978" y="2150749"/>
            <a:ext cx="4785044" cy="32831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Activity Page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Spelling</a:t>
            </a:r>
            <a:r>
              <a:rPr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Numerical Prefixes for 7, </a:t>
            </a:r>
            <a:r>
              <a:rPr lang="en-US" altLang="ja-JP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altLang="ja-JP" sz="54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and 9.</a:t>
            </a:r>
            <a:endParaRPr kumimoji="1" lang="en-US" altLang="ja-JP" sz="54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5B2FE6-A0E1-4425-8D61-CE4E271BB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163" y="680483"/>
            <a:ext cx="4109032" cy="54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7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477980" y="1122363"/>
            <a:ext cx="439881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2C23A-C8FF-449D-BA7A-B684C6F59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703" y="371042"/>
            <a:ext cx="7603313" cy="611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4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643468" y="609600"/>
            <a:ext cx="4914052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How many people sing in a </a:t>
            </a:r>
            <a:r>
              <a:rPr lang="en-US" altLang="ja-JP" sz="5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septet</a:t>
            </a:r>
            <a:r>
              <a:rPr lang="en-US" altLang="ja-JP" sz="5400" b="1" dirty="0">
                <a:latin typeface="+mj-lt"/>
                <a:ea typeface="+mj-ea"/>
                <a:cs typeface="+mj-cs"/>
              </a:rPr>
              <a:t>?</a:t>
            </a:r>
            <a:endParaRPr kumimoji="1" lang="en-US" altLang="ja-JP" sz="5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F24FF72-9C93-4BD0-99E3-48C78E856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308" y="1459110"/>
            <a:ext cx="5331410" cy="428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89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1A4022A-0C51-42E1-9AAD-A28E61590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The triplets became </a:t>
            </a:r>
            <a:r>
              <a:rPr lang="en-US" altLang="ja-JP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octogenarian</a:t>
            </a:r>
            <a:r>
              <a:rPr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 last month.</a:t>
            </a:r>
            <a:endParaRPr kumimoji="1" lang="en-US" altLang="ja-JP" sz="4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03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 descr="ソファーに座っている家族&#10;&#10;自動的に生成された説明">
            <a:extLst>
              <a:ext uri="{FF2B5EF4-FFF2-40B4-BE49-F238E27FC236}">
                <a16:creationId xmlns:a16="http://schemas.microsoft.com/office/drawing/2014/main" id="{81491B96-FD22-4744-A028-E2A7C390A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70" r="-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36ED-77CB-4733-8F3E-7A07B069D9EE}"/>
              </a:ext>
            </a:extLst>
          </p:cNvPr>
          <p:cNvSpPr txBox="1"/>
          <p:nvPr/>
        </p:nvSpPr>
        <p:spPr>
          <a:xfrm>
            <a:off x="8239760" y="2418408"/>
            <a:ext cx="3952219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b="1" dirty="0"/>
              <a:t>“We will see your cousins in October,” said Dad.</a:t>
            </a:r>
            <a:endParaRPr kumimoji="1" lang="en-US" altLang="ja-JP" sz="400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0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5273675" y="602982"/>
            <a:ext cx="5998840" cy="45957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Let’s revise</a:t>
            </a:r>
            <a:endParaRPr lang="en-US" altLang="ja-JP" sz="52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 dirty="0">
                <a:latin typeface="+mj-lt"/>
                <a:ea typeface="+mj-ea"/>
                <a:cs typeface="+mj-cs"/>
              </a:rPr>
              <a:t>Homophones.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28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3E2F5E-75C8-4CB5-A59E-1CC262BCFCBA}"/>
              </a:ext>
            </a:extLst>
          </p:cNvPr>
          <p:cNvSpPr txBox="1"/>
          <p:nvPr/>
        </p:nvSpPr>
        <p:spPr>
          <a:xfrm>
            <a:off x="975360" y="1127760"/>
            <a:ext cx="10220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Assignment </a:t>
            </a:r>
          </a:p>
          <a:p>
            <a:endParaRPr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742950" indent="-742950">
              <a:buAutoNum type="arabicPeriod"/>
            </a:pPr>
            <a:r>
              <a:rPr kumimoji="1"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Learn Words in the List</a:t>
            </a:r>
          </a:p>
          <a:p>
            <a:pPr marL="742950" indent="-742950">
              <a:buAutoNum type="arabicPeriod"/>
            </a:pP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Complete Sentence Wall</a:t>
            </a:r>
            <a:endParaRPr kumimoji="1" lang="ja-JP" altLang="en-US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9207D5-8746-491B-91F2-21F3EAF73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125" y="3677919"/>
            <a:ext cx="1962475" cy="26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85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9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7763099" y="2790295"/>
            <a:ext cx="3064087" cy="19604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See you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next time!</a:t>
            </a: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FDE5207-2B36-43CC-AC33-21B8EAFC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4" y="316771"/>
            <a:ext cx="6088297" cy="62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4638BD-1242-4473-831E-7D0D4C1121C4}"/>
              </a:ext>
            </a:extLst>
          </p:cNvPr>
          <p:cNvSpPr txBox="1"/>
          <p:nvPr/>
        </p:nvSpPr>
        <p:spPr>
          <a:xfrm>
            <a:off x="660400" y="2505670"/>
            <a:ext cx="11145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they’re   their   there     </a:t>
            </a:r>
            <a:endParaRPr kumimoji="1" lang="ja-JP" altLang="en-US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4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03CA4-7366-4E8E-9528-2A18D80FC531}"/>
              </a:ext>
            </a:extLst>
          </p:cNvPr>
          <p:cNvSpPr txBox="1"/>
          <p:nvPr/>
        </p:nvSpPr>
        <p:spPr>
          <a:xfrm>
            <a:off x="0" y="228123"/>
            <a:ext cx="12192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In music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are eight notes in an octave.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The couple have announced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engagement.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getting married next year.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I congratulated my sisters on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success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 in the heptathlon.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are seven brothers in my class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 at school. 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septuplets.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During November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will be no concerts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 in the local park.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Did you know that octopuses have eight arms and three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 hearts?  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They’re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really fascinating! 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There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are several septuagenarians among </a:t>
            </a:r>
          </a:p>
          <a:p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   my grandfather’s friends.</a:t>
            </a:r>
          </a:p>
          <a:p>
            <a:r>
              <a:rPr lang="ja-JP" altLang="en-US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・</a:t>
            </a:r>
            <a:r>
              <a:rPr lang="en-US" altLang="ja-JP" sz="3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lang="en-US" altLang="ja-JP" sz="3000" b="1" dirty="0">
                <a:latin typeface="Cavolini" panose="03000502040302020204" pitchFamily="66" charset="0"/>
                <a:cs typeface="Cavolini" panose="03000502040302020204" pitchFamily="66" charset="0"/>
              </a:rPr>
              <a:t> old castle has four octagonal towers.</a:t>
            </a:r>
            <a:endParaRPr lang="en-US" altLang="ja-JP" sz="3000" b="1" dirty="0"/>
          </a:p>
        </p:txBody>
      </p:sp>
    </p:spTree>
    <p:extLst>
      <p:ext uri="{BB962C8B-B14F-4D97-AF65-F5344CB8AC3E}">
        <p14:creationId xmlns:p14="http://schemas.microsoft.com/office/powerpoint/2010/main" val="505113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96CA05-3676-47C6-A032-2F6BC8650361}"/>
              </a:ext>
            </a:extLst>
          </p:cNvPr>
          <p:cNvSpPr txBox="1"/>
          <p:nvPr/>
        </p:nvSpPr>
        <p:spPr>
          <a:xfrm>
            <a:off x="670560" y="1621393"/>
            <a:ext cx="35763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Subject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octopuses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The two small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A8F202-4C01-4756-8B27-AF5ACF5EF9F3}"/>
              </a:ext>
            </a:extLst>
          </p:cNvPr>
          <p:cNvSpPr txBox="1"/>
          <p:nvPr/>
        </p:nvSpPr>
        <p:spPr>
          <a:xfrm>
            <a:off x="4246880" y="1621393"/>
            <a:ext cx="328168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Verb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slept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peacefully/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3600" b="1">
                <a:latin typeface="Cavolini" panose="03000502040302020204" pitchFamily="66" charset="0"/>
                <a:cs typeface="Cavolini" panose="03000502040302020204" pitchFamily="66" charset="0"/>
              </a:rPr>
              <a:t>in their </a:t>
            </a:r>
          </a:p>
          <a:p>
            <a:r>
              <a:rPr lang="en-US" altLang="ja-JP" sz="3600" b="1">
                <a:latin typeface="Cavolini" panose="03000502040302020204" pitchFamily="66" charset="0"/>
                <a:cs typeface="Cavolini" panose="03000502040302020204" pitchFamily="66" charset="0"/>
              </a:rPr>
              <a:t> aquarium</a:t>
            </a:r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7976CE-C2C3-463D-9824-3669C789B620}"/>
              </a:ext>
            </a:extLst>
          </p:cNvPr>
          <p:cNvSpPr txBox="1"/>
          <p:nvPr/>
        </p:nvSpPr>
        <p:spPr>
          <a:xfrm>
            <a:off x="7528560" y="1621393"/>
            <a:ext cx="466344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latin typeface="Cavolini" panose="03000502040302020204" pitchFamily="66" charset="0"/>
                <a:cs typeface="Cavolini" panose="03000502040302020204" pitchFamily="66" charset="0"/>
              </a:rPr>
              <a:t>Object</a:t>
            </a: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862F08-89A8-4162-881E-598CBA7D544C}"/>
              </a:ext>
            </a:extLst>
          </p:cNvPr>
          <p:cNvSpPr txBox="1"/>
          <p:nvPr/>
        </p:nvSpPr>
        <p:spPr>
          <a:xfrm>
            <a:off x="4287520" y="378671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Cavolini" panose="03000502040302020204" pitchFamily="66" charset="0"/>
                <a:cs typeface="Cavolini" panose="03000502040302020204" pitchFamily="66" charset="0"/>
              </a:rPr>
              <a:t>(intransitive)</a:t>
            </a:r>
            <a:endParaRPr kumimoji="1" lang="ja-JP" alt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F2892E-2098-4C98-8BFA-37F60054651A}"/>
              </a:ext>
            </a:extLst>
          </p:cNvPr>
          <p:cNvSpPr txBox="1"/>
          <p:nvPr/>
        </p:nvSpPr>
        <p:spPr>
          <a:xfrm>
            <a:off x="0" y="18288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two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small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octopuses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slept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peacefully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their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aquarium</a:t>
            </a:r>
            <a:r>
              <a:rPr kumimoji="1" lang="en-US" altLang="ja-JP" sz="3600" b="1" dirty="0">
                <a:solidFill>
                  <a:schemeClr val="bg1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3600" b="1" dirty="0">
              <a:solidFill>
                <a:schemeClr val="bg1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1704DC4-3673-422E-883C-C80B6748BA65}"/>
              </a:ext>
            </a:extLst>
          </p:cNvPr>
          <p:cNvCxnSpPr/>
          <p:nvPr/>
        </p:nvCxnSpPr>
        <p:spPr>
          <a:xfrm>
            <a:off x="0" y="1468993"/>
            <a:ext cx="12283440" cy="0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933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6538975" y="623302"/>
            <a:ext cx="4104005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Spelling Point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2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1046480" y="416560"/>
            <a:ext cx="314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hepta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gon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0A5C7A-382F-43B9-B751-23A65FDC8AD4}"/>
              </a:ext>
            </a:extLst>
          </p:cNvPr>
          <p:cNvSpPr txBox="1"/>
          <p:nvPr/>
        </p:nvSpPr>
        <p:spPr>
          <a:xfrm>
            <a:off x="4612641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octa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gon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2BE907-B5B2-4F3E-B711-EB3F98960254}"/>
              </a:ext>
            </a:extLst>
          </p:cNvPr>
          <p:cNvSpPr txBox="1"/>
          <p:nvPr/>
        </p:nvSpPr>
        <p:spPr>
          <a:xfrm>
            <a:off x="8493762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nona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gon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FFA427-B84D-4ABF-A92B-992BE7990080}"/>
              </a:ext>
            </a:extLst>
          </p:cNvPr>
          <p:cNvSpPr txBox="1"/>
          <p:nvPr/>
        </p:nvSpPr>
        <p:spPr>
          <a:xfrm>
            <a:off x="1046480" y="3873800"/>
            <a:ext cx="2651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sept-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hepta-</a:t>
            </a:r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8089A1E-BA90-49FC-A971-40A83C71558E}"/>
              </a:ext>
            </a:extLst>
          </p:cNvPr>
          <p:cNvSpPr txBox="1"/>
          <p:nvPr/>
        </p:nvSpPr>
        <p:spPr>
          <a:xfrm>
            <a:off x="4612641" y="387380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oct-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C27B805-C75F-42BB-B0AE-49C7C5A2CE96}"/>
              </a:ext>
            </a:extLst>
          </p:cNvPr>
          <p:cNvSpPr txBox="1"/>
          <p:nvPr/>
        </p:nvSpPr>
        <p:spPr>
          <a:xfrm>
            <a:off x="8493762" y="3873799"/>
            <a:ext cx="2966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novem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</a:p>
          <a:p>
            <a:pPr algn="ctr"/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kumimoji="1"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ona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8FAE23E-C1AA-4E32-9B9A-ACBEF6919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13" y="1124446"/>
            <a:ext cx="2531334" cy="25313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8ABB681-B8FA-488E-9196-A36E96C03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90" y="1311360"/>
            <a:ext cx="2344420" cy="23444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1F4A736-1563-475D-B0CA-3CF8C4C29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082" y="1124446"/>
            <a:ext cx="2672080" cy="267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4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7CF42C-1AD1-4BF2-A846-97C77315FECA}"/>
              </a:ext>
            </a:extLst>
          </p:cNvPr>
          <p:cNvSpPr txBox="1"/>
          <p:nvPr/>
        </p:nvSpPr>
        <p:spPr>
          <a:xfrm>
            <a:off x="1046480" y="416560"/>
            <a:ext cx="314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hepta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gon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0A5C7A-382F-43B9-B751-23A65FDC8AD4}"/>
              </a:ext>
            </a:extLst>
          </p:cNvPr>
          <p:cNvSpPr txBox="1"/>
          <p:nvPr/>
        </p:nvSpPr>
        <p:spPr>
          <a:xfrm>
            <a:off x="4612641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octa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gon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2BE907-B5B2-4F3E-B711-EB3F98960254}"/>
              </a:ext>
            </a:extLst>
          </p:cNvPr>
          <p:cNvSpPr txBox="1"/>
          <p:nvPr/>
        </p:nvSpPr>
        <p:spPr>
          <a:xfrm>
            <a:off x="8493762" y="416560"/>
            <a:ext cx="2966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nona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gon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FFA427-B84D-4ABF-A92B-992BE7990080}"/>
              </a:ext>
            </a:extLst>
          </p:cNvPr>
          <p:cNvSpPr txBox="1"/>
          <p:nvPr/>
        </p:nvSpPr>
        <p:spPr>
          <a:xfrm>
            <a:off x="1046480" y="3873800"/>
            <a:ext cx="2651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sept-</a:t>
            </a:r>
          </a:p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hepta-</a:t>
            </a:r>
          </a:p>
          <a:p>
            <a:pPr algn="ctr"/>
            <a:endParaRPr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7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8089A1E-BA90-49FC-A971-40A83C71558E}"/>
              </a:ext>
            </a:extLst>
          </p:cNvPr>
          <p:cNvSpPr txBox="1"/>
          <p:nvPr/>
        </p:nvSpPr>
        <p:spPr>
          <a:xfrm>
            <a:off x="4612641" y="3873800"/>
            <a:ext cx="29667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oct-</a:t>
            </a:r>
          </a:p>
          <a:p>
            <a:pPr algn="ctr"/>
            <a:endParaRPr kumimoji="1"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8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C27B805-C75F-42BB-B0AE-49C7C5A2CE96}"/>
              </a:ext>
            </a:extLst>
          </p:cNvPr>
          <p:cNvSpPr txBox="1"/>
          <p:nvPr/>
        </p:nvSpPr>
        <p:spPr>
          <a:xfrm>
            <a:off x="8493762" y="3873799"/>
            <a:ext cx="29667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 </a:t>
            </a:r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novem</a:t>
            </a:r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</a:p>
          <a:p>
            <a:pPr algn="ctr"/>
            <a:r>
              <a:rPr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</a:t>
            </a:r>
            <a:r>
              <a:rPr kumimoji="1" lang="en-US" altLang="ja-JP" sz="4000" b="1" dirty="0" err="1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ona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</a:p>
          <a:p>
            <a:pPr algn="ctr"/>
            <a:endParaRPr lang="en-US" altLang="ja-JP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9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8FAE23E-C1AA-4E32-9B9A-ACBEF6919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13" y="1124446"/>
            <a:ext cx="2531334" cy="25313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8ABB681-B8FA-488E-9196-A36E96C03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90" y="1311360"/>
            <a:ext cx="2344420" cy="23444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1F4A736-1563-475D-B0CA-3CF8C4C29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082" y="1124446"/>
            <a:ext cx="2672080" cy="267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31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A76199-97C1-4C75-80EC-E5FC96AEB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295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019BCF-6A81-44C9-979E-0B4240CE6192}"/>
              </a:ext>
            </a:extLst>
          </p:cNvPr>
          <p:cNvSpPr txBox="1"/>
          <p:nvPr/>
        </p:nvSpPr>
        <p:spPr>
          <a:xfrm>
            <a:off x="559260" y="258077"/>
            <a:ext cx="502874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800" b="1" dirty="0">
                <a:latin typeface="+mj-lt"/>
                <a:ea typeface="+mj-ea"/>
                <a:cs typeface="+mj-cs"/>
              </a:rPr>
              <a:t>Spelling List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939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4536</TotalTime>
  <Words>422</Words>
  <Application>Microsoft Office PowerPoint</Application>
  <PresentationFormat>ワイド画面</PresentationFormat>
  <Paragraphs>125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7" baseType="lpstr">
      <vt:lpstr>游ゴシック</vt:lpstr>
      <vt:lpstr>游ゴシック Light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384</cp:revision>
  <cp:lastPrinted>2023-06-20T22:23:56Z</cp:lastPrinted>
  <dcterms:created xsi:type="dcterms:W3CDTF">2020-09-21T09:21:49Z</dcterms:created>
  <dcterms:modified xsi:type="dcterms:W3CDTF">2023-06-20T22:25:42Z</dcterms:modified>
</cp:coreProperties>
</file>