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4" r:id="rId2"/>
    <p:sldId id="1119" r:id="rId3"/>
    <p:sldId id="1246" r:id="rId4"/>
    <p:sldId id="1247" r:id="rId5"/>
    <p:sldId id="1154" r:id="rId6"/>
    <p:sldId id="1160" r:id="rId7"/>
    <p:sldId id="1095" r:id="rId8"/>
    <p:sldId id="1038" r:id="rId9"/>
    <p:sldId id="975" r:id="rId10"/>
    <p:sldId id="976" r:id="rId11"/>
    <p:sldId id="977" r:id="rId12"/>
    <p:sldId id="1148" r:id="rId13"/>
    <p:sldId id="1096" r:id="rId14"/>
    <p:sldId id="1153" r:id="rId15"/>
    <p:sldId id="1149" r:id="rId16"/>
    <p:sldId id="1249" r:id="rId17"/>
    <p:sldId id="1250" r:id="rId18"/>
    <p:sldId id="1251" r:id="rId19"/>
    <p:sldId id="1252" r:id="rId20"/>
    <p:sldId id="1253" r:id="rId21"/>
    <p:sldId id="1254" r:id="rId22"/>
    <p:sldId id="1255" r:id="rId23"/>
    <p:sldId id="1256" r:id="rId24"/>
    <p:sldId id="1159" r:id="rId25"/>
    <p:sldId id="1248" r:id="rId26"/>
    <p:sldId id="956" r:id="rId27"/>
    <p:sldId id="945" r:id="rId28"/>
    <p:sldId id="944" r:id="rId29"/>
    <p:sldId id="1161" r:id="rId30"/>
    <p:sldId id="1162" r:id="rId31"/>
    <p:sldId id="946" r:id="rId32"/>
    <p:sldId id="947" r:id="rId33"/>
    <p:sldId id="1163" r:id="rId34"/>
    <p:sldId id="978" r:id="rId35"/>
    <p:sldId id="328" r:id="rId36"/>
  </p:sldIdLst>
  <p:sldSz cx="12192000" cy="6858000"/>
  <p:notesSz cx="6886575" cy="100171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矢野 義紀" initials="矢野" lastIdx="1" clrIdx="0">
    <p:extLst>
      <p:ext uri="{19B8F6BF-5375-455C-9EA6-DF929625EA0E}">
        <p15:presenceInfo xmlns:p15="http://schemas.microsoft.com/office/powerpoint/2012/main" userId="2e9862dcf282db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3784" autoAdjust="0"/>
  </p:normalViewPr>
  <p:slideViewPr>
    <p:cSldViewPr snapToGrid="0">
      <p:cViewPr varScale="1">
        <p:scale>
          <a:sx n="63" d="100"/>
          <a:sy n="63" d="100"/>
        </p:scale>
        <p:origin x="81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84977" cy="502367"/>
          </a:xfrm>
          <a:prstGeom prst="rect">
            <a:avLst/>
          </a:prstGeom>
        </p:spPr>
        <p:txBody>
          <a:bodyPr vert="horz" lIns="91515" tIns="45755" rIns="91515" bIns="4575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0011" y="1"/>
            <a:ext cx="2984976" cy="502367"/>
          </a:xfrm>
          <a:prstGeom prst="rect">
            <a:avLst/>
          </a:prstGeom>
        </p:spPr>
        <p:txBody>
          <a:bodyPr vert="horz" lIns="91515" tIns="45755" rIns="91515" bIns="45755" rtlCol="0"/>
          <a:lstStyle>
            <a:lvl1pPr algn="r">
              <a:defRPr sz="1200"/>
            </a:lvl1pPr>
          </a:lstStyle>
          <a:p>
            <a:fld id="{629B8ECF-AA2B-4DCF-989B-225E8D27A294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15" tIns="45755" rIns="91515" bIns="4575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9452" y="4820175"/>
            <a:ext cx="5509260" cy="3944214"/>
          </a:xfrm>
          <a:prstGeom prst="rect">
            <a:avLst/>
          </a:prstGeom>
        </p:spPr>
        <p:txBody>
          <a:bodyPr vert="horz" lIns="91515" tIns="45755" rIns="91515" bIns="4575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514758"/>
            <a:ext cx="2984977" cy="502367"/>
          </a:xfrm>
          <a:prstGeom prst="rect">
            <a:avLst/>
          </a:prstGeom>
        </p:spPr>
        <p:txBody>
          <a:bodyPr vert="horz" lIns="91515" tIns="45755" rIns="91515" bIns="4575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0011" y="9514758"/>
            <a:ext cx="2984976" cy="502367"/>
          </a:xfrm>
          <a:prstGeom prst="rect">
            <a:avLst/>
          </a:prstGeom>
        </p:spPr>
        <p:txBody>
          <a:bodyPr vert="horz" lIns="91515" tIns="45755" rIns="91515" bIns="45755" rtlCol="0" anchor="b"/>
          <a:lstStyle>
            <a:lvl1pPr algn="r">
              <a:defRPr sz="1200"/>
            </a:lvl1pPr>
          </a:lstStyle>
          <a:p>
            <a:fld id="{25AEC5CC-F582-4F0F-855F-CD1736EEE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11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DB89FC-B383-49A1-9C0F-8391A1394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15D8C9-3AA3-43C6-8994-87A64C82C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3CAA6A-5F7B-417C-82BA-F302A389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B1E2B9-007F-4263-BEB7-388AD00D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0E625B-E288-4C49-BBF9-4ABDD7ED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72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0141FC-9BFD-4B3E-BF9F-7B26DC6A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51BDF1-7EAB-4A80-BCFF-1707E10EA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8C4F59-0094-4EFC-A2AA-11FC7862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F69066-2166-42A1-8A41-A9F53E58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AC8572-49A3-4B60-AF7B-808EDCEEE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1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1C5A34D-699D-4063-876D-BBE89F7AE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FB083ED-771D-417B-AA4B-27087C9F0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6C8FFE-044D-4965-8465-3D63866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049BC3-CE5B-4CE6-B56C-D3A79AA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E53066-CCA3-4B7D-86B9-3E44CC75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77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E9CF27-7CD0-4EB0-81E1-6321C23B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9E1548-81F2-4114-9710-9DCC2612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EEA658-913C-42F3-8843-574AE3E8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9EAE4D-307D-4B3C-8BCC-F297E72A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F21681-2154-48D4-BCE1-B72314F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61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C8E12-AB36-48E8-A24A-7BF320B8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E026F1B-AE5A-481C-9F10-41E4460DC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DFE457-9CE7-4351-84B4-80BC9D99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8AAAF5-5F8B-4853-8179-2808D66C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69507C-B9D8-4259-A4F2-375B17CB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20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D46D13-F2B2-4CE5-B39C-858E12B8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D3FE8D-5953-449E-8964-81E9E9307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9C18199-434E-43F4-86CE-D654D4937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77A5DA-8149-416D-895A-B13F6A97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029015-2D07-4ADE-B712-5917518A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4B00F97-F4B8-4635-BE65-D721004D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27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18F3B8-6F6C-4536-B82B-FEA939EB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C9BDED-269A-422F-880E-392A945F6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F0AF4F-071E-4083-8C41-D70167CD1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23C213F-A56B-4C63-959B-87BF9D44C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F642EAD-0C53-4A5C-9CE1-67356DF1B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E628C2D-1BDF-417D-B568-FAF76253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0608379-FDBA-47D0-B088-5D340D17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5F87DBD-8A34-4525-907E-8991F7D1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31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99252-C1CF-42F4-9605-7C269E8D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C7F320B-1546-4753-B927-9F55182E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34F4E4B-26D1-44DB-A008-FBEFC571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D434185-A3D1-4D07-BB36-5F3E1D3B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53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4F1EA62-347F-4356-929E-EEA4E1D4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C7BBFB-6343-4A96-B4B1-C762C8CF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C3774-9027-4541-A068-2E2BEB89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15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91A10E-72E1-444D-A0D1-40DB8D9F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011CF0-E6C8-4454-8606-47D7DAAE3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73F0970-9BF6-46E4-B552-1E2849506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474A4E5-E076-4995-9E73-7E875664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5C3620-0C48-48FA-8EE9-BC9C6FBB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B83103-83F3-4279-B752-FCFFDB20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72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083F8C-3AD1-4D15-937D-1ADA5296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658495F-2899-412D-BFEF-D4BF39F33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024C83-9600-4030-8680-3FA3C8841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0A9A6C-C031-4CF0-B6A4-C8615757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F746926-F943-48FD-9B52-B0CF5D27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8FECF6-F82D-45B2-8782-F5A7747D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84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C550B4-6381-4025-94CB-24BA04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636D66-3A00-4BF5-96DA-4157CA4D8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86307E-344A-49D5-90F8-B7859198A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EB5C-1BA0-4E33-9AEE-F620A510F713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2D569E-9658-48AD-901D-E562D733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A92CEA-1994-41D1-83B7-C3DDB35DF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11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760970-8646-47B5-B923-306CD01E6AB3}"/>
              </a:ext>
            </a:extLst>
          </p:cNvPr>
          <p:cNvSpPr txBox="1"/>
          <p:nvPr/>
        </p:nvSpPr>
        <p:spPr>
          <a:xfrm>
            <a:off x="6264283" y="1414172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+mj-lt"/>
                <a:ea typeface="+mj-ea"/>
                <a:cs typeface="+mj-cs"/>
              </a:rPr>
              <a:t>Jolly Grammar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+mj-lt"/>
                <a:ea typeface="+mj-ea"/>
                <a:cs typeface="+mj-cs"/>
              </a:rPr>
              <a:t>6a-7</a:t>
            </a:r>
            <a:endParaRPr kumimoji="1" lang="en-US" altLang="ja-JP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44" name="Freeform: Shape 3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3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6" name="Freeform: Shape 3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3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DA889D-34CC-48B7-9C7B-0789F19D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80" y="733511"/>
            <a:ext cx="4123316" cy="55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6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399299" y="2310678"/>
            <a:ext cx="1264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penta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gon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quart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er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ruple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811560"/>
            <a:ext cx="1299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hex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agonal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penta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thlon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sex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tant</a:t>
            </a:r>
            <a:r>
              <a:rPr kumimoji="1" lang="en-US" altLang="ja-JP" dirty="0">
                <a:solidFill>
                  <a:srgbClr val="FF0000"/>
                </a:solidFill>
              </a:rPr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45D4325-2C7C-444D-9770-5AE561239CA7}"/>
              </a:ext>
            </a:extLst>
          </p:cNvPr>
          <p:cNvCxnSpPr>
            <a:cxnSpLocks/>
          </p:cNvCxnSpPr>
          <p:nvPr/>
        </p:nvCxnSpPr>
        <p:spPr>
          <a:xfrm flipH="1">
            <a:off x="1247610" y="219533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40C99A8-5797-471E-9D91-16633AC93367}"/>
              </a:ext>
            </a:extLst>
          </p:cNvPr>
          <p:cNvCxnSpPr>
            <a:cxnSpLocks/>
          </p:cNvCxnSpPr>
          <p:nvPr/>
        </p:nvCxnSpPr>
        <p:spPr>
          <a:xfrm flipH="1">
            <a:off x="1952025" y="219533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7945F26-9184-416D-90C5-88A3D27D0EC1}"/>
              </a:ext>
            </a:extLst>
          </p:cNvPr>
          <p:cNvCxnSpPr>
            <a:cxnSpLocks/>
          </p:cNvCxnSpPr>
          <p:nvPr/>
        </p:nvCxnSpPr>
        <p:spPr>
          <a:xfrm flipH="1">
            <a:off x="6055314" y="225300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06EFEF7-0F29-4E11-909C-E6F961E6F672}"/>
              </a:ext>
            </a:extLst>
          </p:cNvPr>
          <p:cNvCxnSpPr>
            <a:cxnSpLocks/>
          </p:cNvCxnSpPr>
          <p:nvPr/>
        </p:nvCxnSpPr>
        <p:spPr>
          <a:xfrm flipH="1">
            <a:off x="10059412" y="218624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7E0BBF1-7AAE-4C68-9FAE-B5CB610759EA}"/>
              </a:ext>
            </a:extLst>
          </p:cNvPr>
          <p:cNvCxnSpPr>
            <a:cxnSpLocks/>
          </p:cNvCxnSpPr>
          <p:nvPr/>
        </p:nvCxnSpPr>
        <p:spPr>
          <a:xfrm flipH="1">
            <a:off x="1385422" y="566577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B67B673-CC77-4DBF-A1CF-33B3E90DA3D0}"/>
              </a:ext>
            </a:extLst>
          </p:cNvPr>
          <p:cNvCxnSpPr>
            <a:cxnSpLocks/>
          </p:cNvCxnSpPr>
          <p:nvPr/>
        </p:nvCxnSpPr>
        <p:spPr>
          <a:xfrm flipH="1">
            <a:off x="5794295" y="573003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4C3F2D50-F75D-4F26-9D27-3DE43C57B1C9}"/>
              </a:ext>
            </a:extLst>
          </p:cNvPr>
          <p:cNvCxnSpPr>
            <a:cxnSpLocks/>
          </p:cNvCxnSpPr>
          <p:nvPr/>
        </p:nvCxnSpPr>
        <p:spPr>
          <a:xfrm flipH="1">
            <a:off x="10604383" y="218624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561C62FB-90C6-41FF-8839-9B05AE77631A}"/>
              </a:ext>
            </a:extLst>
          </p:cNvPr>
          <p:cNvCxnSpPr>
            <a:cxnSpLocks/>
          </p:cNvCxnSpPr>
          <p:nvPr/>
        </p:nvCxnSpPr>
        <p:spPr>
          <a:xfrm flipH="1">
            <a:off x="9747101" y="573003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8428CD44-9C6A-48CC-ACCF-C537D9CAED3E}"/>
              </a:ext>
            </a:extLst>
          </p:cNvPr>
          <p:cNvCxnSpPr>
            <a:cxnSpLocks/>
          </p:cNvCxnSpPr>
          <p:nvPr/>
        </p:nvCxnSpPr>
        <p:spPr>
          <a:xfrm flipH="1">
            <a:off x="2025331" y="566577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4A2E944F-BE1B-4DE6-8869-3E0AD4BF5796}"/>
              </a:ext>
            </a:extLst>
          </p:cNvPr>
          <p:cNvCxnSpPr>
            <a:cxnSpLocks/>
          </p:cNvCxnSpPr>
          <p:nvPr/>
        </p:nvCxnSpPr>
        <p:spPr>
          <a:xfrm flipH="1">
            <a:off x="2374503" y="569282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D995315D-E528-480F-A7BB-E5B5862C193C}"/>
              </a:ext>
            </a:extLst>
          </p:cNvPr>
          <p:cNvCxnSpPr>
            <a:cxnSpLocks/>
          </p:cNvCxnSpPr>
          <p:nvPr/>
        </p:nvCxnSpPr>
        <p:spPr>
          <a:xfrm flipH="1">
            <a:off x="6978987" y="573003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C8937BF9-FE1A-4976-AE00-35A6F74AC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40" y="214518"/>
            <a:ext cx="2033165" cy="20384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EEF9FCF-2BFD-4453-A41B-C56D27EA1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873" y="369178"/>
            <a:ext cx="1877731" cy="188382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99814AA-182A-4A2F-9045-1EDFC1614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77" y="3399990"/>
            <a:ext cx="2233466" cy="223346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9D978AF-800E-4477-AC6C-175ACCC133D6}"/>
              </a:ext>
            </a:extLst>
          </p:cNvPr>
          <p:cNvSpPr txBox="1"/>
          <p:nvPr/>
        </p:nvSpPr>
        <p:spPr>
          <a:xfrm>
            <a:off x="3495550" y="4218424"/>
            <a:ext cx="28523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Shooting</a:t>
            </a:r>
          </a:p>
          <a:p>
            <a:r>
              <a:rPr lang="en-US" altLang="ja-JP" dirty="0"/>
              <a:t>Swimming</a:t>
            </a:r>
          </a:p>
          <a:p>
            <a:r>
              <a:rPr lang="en-US" altLang="ja-JP" dirty="0"/>
              <a:t>Fencing</a:t>
            </a:r>
          </a:p>
          <a:p>
            <a:r>
              <a:rPr lang="en-US" altLang="ja-JP" dirty="0"/>
              <a:t>Equestrian</a:t>
            </a:r>
          </a:p>
          <a:p>
            <a:r>
              <a:rPr lang="en-US" altLang="ja-JP" dirty="0"/>
              <a:t>Cross country running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E5E9BE6-46A9-4BFA-81DD-3B8874D5C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194" y="3113454"/>
            <a:ext cx="2452682" cy="20067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74CF4B9-388D-41BA-8F1C-0B701F861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490" y="133443"/>
            <a:ext cx="1800225" cy="217723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24713C1-0237-4D2D-BF56-25B6710D1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7520" y="3040925"/>
            <a:ext cx="2778310" cy="253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24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-60960" y="2574346"/>
            <a:ext cx="1311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quad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rangle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penta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gram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ruped</a:t>
            </a:r>
            <a:r>
              <a:rPr kumimoji="1" lang="en-US" altLang="ja-JP" sz="40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35788" y="5873113"/>
            <a:ext cx="1299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penta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meter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sex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tuplet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rilateral</a:t>
            </a:r>
            <a:r>
              <a:rPr kumimoji="1" lang="en-US" altLang="ja-JP" sz="36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7655BA8-6ADC-48AE-B40B-DC5B08DBE43A}"/>
              </a:ext>
            </a:extLst>
          </p:cNvPr>
          <p:cNvCxnSpPr>
            <a:cxnSpLocks/>
          </p:cNvCxnSpPr>
          <p:nvPr/>
        </p:nvCxnSpPr>
        <p:spPr>
          <a:xfrm flipH="1">
            <a:off x="1774843" y="243727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45338B4-8284-475D-ADCF-CEF8A0C123F8}"/>
              </a:ext>
            </a:extLst>
          </p:cNvPr>
          <p:cNvCxnSpPr>
            <a:cxnSpLocks/>
          </p:cNvCxnSpPr>
          <p:nvPr/>
        </p:nvCxnSpPr>
        <p:spPr>
          <a:xfrm flipH="1">
            <a:off x="2768992" y="242608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99E7B8E-6AF6-457D-9D0F-CE10AD203776}"/>
              </a:ext>
            </a:extLst>
          </p:cNvPr>
          <p:cNvCxnSpPr>
            <a:cxnSpLocks/>
          </p:cNvCxnSpPr>
          <p:nvPr/>
        </p:nvCxnSpPr>
        <p:spPr>
          <a:xfrm flipH="1">
            <a:off x="9704302" y="2376880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631180E2-751B-4444-869D-CD50051272D7}"/>
              </a:ext>
            </a:extLst>
          </p:cNvPr>
          <p:cNvCxnSpPr>
            <a:cxnSpLocks/>
          </p:cNvCxnSpPr>
          <p:nvPr/>
        </p:nvCxnSpPr>
        <p:spPr>
          <a:xfrm flipH="1">
            <a:off x="10417157" y="2376880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6D3904B-D269-4F06-89E4-A78CA32DB6D2}"/>
              </a:ext>
            </a:extLst>
          </p:cNvPr>
          <p:cNvCxnSpPr>
            <a:cxnSpLocks/>
          </p:cNvCxnSpPr>
          <p:nvPr/>
        </p:nvCxnSpPr>
        <p:spPr>
          <a:xfrm flipH="1">
            <a:off x="1304405" y="578276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052C11D9-EC6E-4F47-9484-3FA2B2E13294}"/>
              </a:ext>
            </a:extLst>
          </p:cNvPr>
          <p:cNvCxnSpPr>
            <a:cxnSpLocks/>
          </p:cNvCxnSpPr>
          <p:nvPr/>
        </p:nvCxnSpPr>
        <p:spPr>
          <a:xfrm flipH="1">
            <a:off x="2677171" y="575776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8858160-9CCE-4B4D-8FAC-A3D5E186D265}"/>
              </a:ext>
            </a:extLst>
          </p:cNvPr>
          <p:cNvCxnSpPr>
            <a:cxnSpLocks/>
          </p:cNvCxnSpPr>
          <p:nvPr/>
        </p:nvCxnSpPr>
        <p:spPr>
          <a:xfrm flipH="1">
            <a:off x="5322870" y="578276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CC6E390B-16F6-46CB-A02D-8FDB3976037B}"/>
              </a:ext>
            </a:extLst>
          </p:cNvPr>
          <p:cNvCxnSpPr>
            <a:cxnSpLocks/>
          </p:cNvCxnSpPr>
          <p:nvPr/>
        </p:nvCxnSpPr>
        <p:spPr>
          <a:xfrm flipH="1">
            <a:off x="9514829" y="575776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A10C5AE5-5E26-4E55-81F8-F27BC27C5E99}"/>
              </a:ext>
            </a:extLst>
          </p:cNvPr>
          <p:cNvCxnSpPr>
            <a:cxnSpLocks/>
          </p:cNvCxnSpPr>
          <p:nvPr/>
        </p:nvCxnSpPr>
        <p:spPr>
          <a:xfrm flipH="1">
            <a:off x="9863746" y="575776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66DCD41-E207-4D02-98EE-92B262E01CCE}"/>
              </a:ext>
            </a:extLst>
          </p:cNvPr>
          <p:cNvCxnSpPr>
            <a:cxnSpLocks/>
          </p:cNvCxnSpPr>
          <p:nvPr/>
        </p:nvCxnSpPr>
        <p:spPr>
          <a:xfrm flipH="1">
            <a:off x="5425125" y="245112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34239C3-2D01-443C-B3D6-07895427ADB3}"/>
              </a:ext>
            </a:extLst>
          </p:cNvPr>
          <p:cNvCxnSpPr>
            <a:cxnSpLocks/>
          </p:cNvCxnSpPr>
          <p:nvPr/>
        </p:nvCxnSpPr>
        <p:spPr>
          <a:xfrm flipH="1">
            <a:off x="2358283" y="578600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2F1AB36-2B72-4311-AB5E-8F57381CB62F}"/>
              </a:ext>
            </a:extLst>
          </p:cNvPr>
          <p:cNvCxnSpPr>
            <a:cxnSpLocks/>
          </p:cNvCxnSpPr>
          <p:nvPr/>
        </p:nvCxnSpPr>
        <p:spPr>
          <a:xfrm flipH="1">
            <a:off x="5938488" y="245575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DEB32430-A3F0-4797-AD98-C36E982A223E}"/>
              </a:ext>
            </a:extLst>
          </p:cNvPr>
          <p:cNvCxnSpPr>
            <a:cxnSpLocks/>
          </p:cNvCxnSpPr>
          <p:nvPr/>
        </p:nvCxnSpPr>
        <p:spPr>
          <a:xfrm flipH="1">
            <a:off x="5846088" y="575776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0668F705-8F03-4762-A942-1F72662B215C}"/>
              </a:ext>
            </a:extLst>
          </p:cNvPr>
          <p:cNvCxnSpPr>
            <a:cxnSpLocks/>
          </p:cNvCxnSpPr>
          <p:nvPr/>
        </p:nvCxnSpPr>
        <p:spPr>
          <a:xfrm flipH="1">
            <a:off x="10703951" y="578736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437A274A-8A9F-48CB-BBA8-C287A043EFBD}"/>
              </a:ext>
            </a:extLst>
          </p:cNvPr>
          <p:cNvCxnSpPr>
            <a:cxnSpLocks/>
          </p:cNvCxnSpPr>
          <p:nvPr/>
        </p:nvCxnSpPr>
        <p:spPr>
          <a:xfrm flipH="1">
            <a:off x="11227169" y="578276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83A4CF08-6057-458C-8ACC-3A60C94A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48" y="3339803"/>
            <a:ext cx="2408083" cy="240468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CAB5ED-BD5C-4AE9-BECE-78525372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43" y="427412"/>
            <a:ext cx="2736927" cy="2052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2614249-8415-4332-A6AE-34E44032D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119" y="559238"/>
            <a:ext cx="1621937" cy="18965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2DB15C2-83C9-4529-8C93-652931A06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06" y="3785899"/>
            <a:ext cx="3024266" cy="192453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1CBAC1F-A086-46EF-9851-6F7C0840D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2641" y="3571455"/>
            <a:ext cx="3311618" cy="2211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409CC68-C09E-4A0D-BE77-ABD83C5F1C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273" y="559238"/>
            <a:ext cx="2716138" cy="15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8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32325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1289C07-99DA-49C2-9764-DC83915B3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372" y="158682"/>
            <a:ext cx="2173750" cy="1342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2668A542-A824-4AC7-A5A8-339A7E54A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625" y="2379270"/>
            <a:ext cx="1475865" cy="1480284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AD9E2266-1107-47B4-A772-F2A0B9AFA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440" y="4550698"/>
            <a:ext cx="1563805" cy="1559846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84EDFF26-8FC5-4274-9F4B-8CEE03341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01" y="220242"/>
            <a:ext cx="1617550" cy="14729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5969E715-B51B-4F75-8BF2-3A3B7B04E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247" y="158682"/>
            <a:ext cx="1795243" cy="1425909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27BA6527-1DBE-4D7B-9163-30E70F3A8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9483" y="2494939"/>
            <a:ext cx="1360199" cy="136461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46ED3A2D-DDA1-4A03-B483-9BC919AD3F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7330" y="151904"/>
            <a:ext cx="2018569" cy="1480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F01FC538-6AF6-4EAD-8267-F124B115AA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3783" y="135875"/>
            <a:ext cx="1405179" cy="1341923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71123A51-B25C-4D97-BF92-3C62273DCB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5085" y="135875"/>
            <a:ext cx="1496314" cy="1496314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025F703C-86F2-485F-B7FE-BD549BAF48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534" y="2379125"/>
            <a:ext cx="1987905" cy="1626918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60FA2100-F611-43ED-90BE-ED136472E4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81032" y="2462920"/>
            <a:ext cx="1249943" cy="124653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B5A2A49-C0BE-4CBD-883C-72E8E5DA34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2516755"/>
            <a:ext cx="1579528" cy="144414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309D2285-904C-4D00-B93B-B97377280E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84650" y="2183631"/>
            <a:ext cx="1249943" cy="1512644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D0FF85EE-5372-48F7-B968-2AF7802AC1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21754" y="4616837"/>
            <a:ext cx="1902010" cy="1427567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25AFDBCB-6808-4735-A269-FCAEC65983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639" y="4465571"/>
            <a:ext cx="1301731" cy="1522103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4AB66D8F-EA9E-481C-8972-2AC7E24059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11836" y="4711785"/>
            <a:ext cx="2073286" cy="1319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0808B1FC-7F43-4A14-A801-0BAA2AC7F0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99431" y="4693979"/>
            <a:ext cx="2037129" cy="1361838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B6FDCB6B-E3DD-4954-B6CB-377ED6D892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5888" y="4852921"/>
            <a:ext cx="2048698" cy="11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5273675" y="602982"/>
            <a:ext cx="5998840" cy="45957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Let’s revise</a:t>
            </a:r>
            <a:endParaRPr lang="en-US" altLang="ja-JP" sz="5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 dirty="0">
                <a:latin typeface="+mj-lt"/>
                <a:ea typeface="+mj-ea"/>
                <a:cs typeface="+mj-cs"/>
              </a:rPr>
              <a:t>Homophones.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28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4638BD-1242-4473-831E-7D0D4C1121C4}"/>
              </a:ext>
            </a:extLst>
          </p:cNvPr>
          <p:cNvSpPr txBox="1"/>
          <p:nvPr/>
        </p:nvSpPr>
        <p:spPr>
          <a:xfrm>
            <a:off x="660400" y="2505670"/>
            <a:ext cx="11145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you’re    your     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43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playing the violin in the quartet next week.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study quadrants this week,” my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teacher said.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Have you done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 on hexagons, yet?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the book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reading all about quadrupeds?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prices have quadrupled this year!” the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angry customer complained.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Didn’t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cousin do well in the pentathlon?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room in the building across the quadrangle?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I’ll peel and quarter the potatoes while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chopping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the carrots.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505113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playing the violin in the quartet next week.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study quadrants this week,” my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teacher said.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Have you done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 on hexagons, yet?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the book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reading all about quadrupeds?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prices have quadrupled this year!” the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angry customer complained.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Didn’t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cousin do well in the pentathlon?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room in the building across the quadrangle?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I’ll peel and quarter the potatoes while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chopping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the carrots.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1665221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playing the violin in the quartet next week.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study quadrants this week,” my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teacher said.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Have you done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 on hexagons, yet?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the book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reading all about quadrupeds?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prices have quadrupled this year!” the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angry customer complained.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Didn’t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cousin do well in the pentathlon?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room in the building across the quadrangle?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I’ll peel and quarter the potatoes while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chopping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the carrots.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2582461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playing the violin in the quartet next week.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study quadrants this week,” my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teacher said.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Have you done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 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 on hexagons, yet?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the book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reading all about quadrupeds?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prices have quadrupled this year!” the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angry customer complained.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Didn’t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cousin do well in the pentathlon?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room in the building across the quadrangle?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I’ll peel and quarter the potatoes while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chopping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the carrots.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3946476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playing the violin in the quartet next week.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study quadrants this week,” my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teacher said.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Have you done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 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 on hexagons, yet?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the book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reading all about quadrupeds?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prices have quadrupled this year!” the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angry customer complained.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Didn’t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cousin do well in the pentathlon?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room in the building across the quadrangle?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I’ll peel and quarter the potatoes while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chopping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the carrots.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2892606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6538975" y="623302"/>
            <a:ext cx="4104005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Let’s Revise Articles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21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playing the violin in the quartet next week.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study quadrants this week,” my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teacher said.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Have you done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 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 on hexagons, yet?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the book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reading all about quadrupeds?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prices have quadrupled this year!” the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angry customer complained.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Didn’t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cousin do well in the pentathlon?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room in the building across the quadrangle?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I’ll peel and quarter the potatoes while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chopping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the carrots.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1793504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playing the violin in the quartet next week.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study quadrants this week,” my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teacher said.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Have you done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 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 on hexagons, yet?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the book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reading all about quadrupeds?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prices have quadrupled this year!” the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angry customer complained.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Didn’t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cousin do well in the pentathlon?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room in the building across the quadrangle?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I’ll peel and quarter the potatoes while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chopping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the carrots.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1025028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playing the violin in the quartet next week.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study quadrants this week,” my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teacher said.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Have you done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 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 on hexagons, yet?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the book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reading all about quadrupeds?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prices have quadrupled this year!” the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angry customer complained.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Didn’t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cousin do well in the pentathlon?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room in the building across the quadrangle?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I’ll peel and quarter the potatoes while </a:t>
            </a:r>
            <a:r>
              <a:rPr lang="en-US" altLang="ja-JP" sz="3000" b="1" dirty="0">
                <a:solidFill>
                  <a:srgbClr val="FF0000"/>
                </a:solidFill>
                <a:highlight>
                  <a:srgbClr val="FF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chopping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the carrots.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4262448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playing the violin in the quartet next week.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study quadrants this week,” my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teacher said.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Have you done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 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 on hexagons, yet?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the book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reading all about quadrupeds?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prices have quadrupled this year!” the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angry customer complained.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Didn’t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cousin do well in the pentathlon?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room in the building across the quadrangle?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I’ll peel and quarter the potatoes while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chopping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the carrots.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1685845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playing the violin in the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quartet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next week.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study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quadrants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this week,” my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teacher said.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Have you done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 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 on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hexagons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, yet?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the book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reading all about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quadrupeds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prices have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quadrupled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this year!” the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angry customer complained.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Didn’t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cousin do well in the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pentathlon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Is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room in the building across the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quadrangle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endParaRPr lang="en-US" altLang="ja-JP" sz="1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I’ll peel and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quarter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the potatoes while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chopping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the carrots.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3154769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5273675" y="602982"/>
            <a:ext cx="5998840" cy="45957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Sentence Wall</a:t>
            </a:r>
            <a:endParaRPr lang="en-US" altLang="ja-JP" sz="5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90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96CA05-3676-47C6-A032-2F6BC8650361}"/>
              </a:ext>
            </a:extLst>
          </p:cNvPr>
          <p:cNvSpPr txBox="1"/>
          <p:nvPr/>
        </p:nvSpPr>
        <p:spPr>
          <a:xfrm>
            <a:off x="670560" y="1621393"/>
            <a:ext cx="357632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Subject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I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A8F202-4C01-4756-8B27-AF5ACF5EF9F3}"/>
              </a:ext>
            </a:extLst>
          </p:cNvPr>
          <p:cNvSpPr txBox="1"/>
          <p:nvPr/>
        </p:nvSpPr>
        <p:spPr>
          <a:xfrm>
            <a:off x="3769360" y="1621393"/>
            <a:ext cx="3759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</a:p>
          <a:p>
            <a:endParaRPr kumimoji="1"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divided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neatly/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into quarters</a:t>
            </a: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7976CE-C2C3-463D-9824-3669C789B620}"/>
              </a:ext>
            </a:extLst>
          </p:cNvPr>
          <p:cNvSpPr txBox="1"/>
          <p:nvPr/>
        </p:nvSpPr>
        <p:spPr>
          <a:xfrm>
            <a:off x="7528560" y="1621393"/>
            <a:ext cx="466344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Object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pizza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the cheese and tomato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862F08-89A8-4162-881E-598CBA7D544C}"/>
              </a:ext>
            </a:extLst>
          </p:cNvPr>
          <p:cNvSpPr txBox="1"/>
          <p:nvPr/>
        </p:nvSpPr>
        <p:spPr>
          <a:xfrm>
            <a:off x="4287520" y="378671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Cavolini" panose="03000502040302020204" pitchFamily="66" charset="0"/>
                <a:cs typeface="Cavolini" panose="03000502040302020204" pitchFamily="66" charset="0"/>
              </a:rPr>
              <a:t>(transitive)</a:t>
            </a:r>
            <a:endParaRPr kumimoji="1" lang="ja-JP" alt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396240" y="182880"/>
            <a:ext cx="1122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neatly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divided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cheese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and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tomato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pizza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quarters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)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933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477980" y="1122363"/>
            <a:ext cx="439881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2C23A-C8FF-449D-BA7A-B684C6F5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703" y="371042"/>
            <a:ext cx="7603313" cy="611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4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643468" y="609600"/>
            <a:ext cx="4914052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8B644A-D5C3-4402-BDDA-C6279FF79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02" y="369655"/>
            <a:ext cx="4313246" cy="43132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2062EAC-8819-46EA-9046-B7D57CB2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663" y="4486797"/>
            <a:ext cx="3122407" cy="184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189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643468" y="609600"/>
            <a:ext cx="4914052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“Please draw a </a:t>
            </a:r>
            <a:r>
              <a:rPr lang="en-US" altLang="ja-JP" sz="5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quadrilateral</a:t>
            </a:r>
            <a:r>
              <a:rPr lang="en-US" altLang="ja-JP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,” said Miss Beech.</a:t>
            </a:r>
            <a:endParaRPr kumimoji="1" lang="en-US" altLang="ja-JP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8B644A-D5C3-4402-BDDA-C6279FF79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02" y="369655"/>
            <a:ext cx="4313246" cy="43132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2062EAC-8819-46EA-9046-B7D57CB2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663" y="4486797"/>
            <a:ext cx="3122407" cy="184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690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2629E1-90B5-ECAE-1E48-02F8BA82DB40}"/>
              </a:ext>
            </a:extLst>
          </p:cNvPr>
          <p:cNvSpPr txBox="1"/>
          <p:nvPr/>
        </p:nvSpPr>
        <p:spPr>
          <a:xfrm>
            <a:off x="1259840" y="1843950"/>
            <a:ext cx="2438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 ostrich</a:t>
            </a:r>
          </a:p>
          <a:p>
            <a:endParaRPr lang="en-US" altLang="ja-JP" sz="4000" b="1" dirty="0"/>
          </a:p>
          <a:p>
            <a:r>
              <a:rPr kumimoji="1" lang="en-US" altLang="ja-JP" sz="4000" b="1" dirty="0"/>
              <a:t> emu</a:t>
            </a:r>
          </a:p>
          <a:p>
            <a:endParaRPr lang="en-US" altLang="ja-JP" sz="4000" b="1" dirty="0"/>
          </a:p>
          <a:p>
            <a:r>
              <a:rPr lang="en-US" altLang="ja-JP" sz="4000" b="1" dirty="0"/>
              <a:t> bicycle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7B5A2B-9E19-50DD-F73C-0C937C7B0A21}"/>
              </a:ext>
            </a:extLst>
          </p:cNvPr>
          <p:cNvSpPr txBox="1"/>
          <p:nvPr/>
        </p:nvSpPr>
        <p:spPr>
          <a:xfrm>
            <a:off x="4876800" y="1843949"/>
            <a:ext cx="2438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 horse</a:t>
            </a:r>
          </a:p>
          <a:p>
            <a:endParaRPr lang="en-US" altLang="ja-JP" sz="4000" b="1" dirty="0"/>
          </a:p>
          <a:p>
            <a:r>
              <a:rPr kumimoji="1" lang="en-US" altLang="ja-JP" sz="4000" b="1" dirty="0"/>
              <a:t> </a:t>
            </a:r>
            <a:r>
              <a:rPr lang="en-US" altLang="ja-JP" sz="4000" b="1" dirty="0"/>
              <a:t>triangle</a:t>
            </a:r>
            <a:endParaRPr kumimoji="1" lang="en-US" altLang="ja-JP" sz="4000" b="1" dirty="0"/>
          </a:p>
          <a:p>
            <a:endParaRPr lang="en-US" altLang="ja-JP" sz="4000" b="1" dirty="0"/>
          </a:p>
          <a:p>
            <a:r>
              <a:rPr lang="en-US" altLang="ja-JP" sz="4000" b="1" dirty="0"/>
              <a:t> unicorn</a:t>
            </a:r>
            <a:endParaRPr kumimoji="1" lang="ja-JP" altLang="en-US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F43F62-FA2F-6F98-F1A8-8B8C0630F928}"/>
              </a:ext>
            </a:extLst>
          </p:cNvPr>
          <p:cNvSpPr txBox="1"/>
          <p:nvPr/>
        </p:nvSpPr>
        <p:spPr>
          <a:xfrm>
            <a:off x="8493760" y="1843948"/>
            <a:ext cx="29260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 hour</a:t>
            </a:r>
          </a:p>
          <a:p>
            <a:endParaRPr lang="en-US" altLang="ja-JP" sz="4000" b="1" dirty="0"/>
          </a:p>
          <a:p>
            <a:r>
              <a:rPr kumimoji="1" lang="en-US" altLang="ja-JP" sz="4000" b="1" dirty="0"/>
              <a:t> </a:t>
            </a:r>
            <a:r>
              <a:rPr lang="en-US" altLang="ja-JP" sz="4000" b="1" dirty="0"/>
              <a:t>shell</a:t>
            </a:r>
            <a:endParaRPr kumimoji="1" lang="en-US" altLang="ja-JP" sz="4000" b="1" dirty="0"/>
          </a:p>
          <a:p>
            <a:endParaRPr lang="en-US" altLang="ja-JP" sz="4000" b="1" dirty="0"/>
          </a:p>
          <a:p>
            <a:r>
              <a:rPr lang="en-US" altLang="ja-JP" sz="4000" b="1" dirty="0"/>
              <a:t> umbrella</a:t>
            </a:r>
            <a:endParaRPr kumimoji="1" lang="ja-JP" altLang="en-US" sz="40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45E244-ECF9-31AF-D8F5-F393E0C8C7E6}"/>
              </a:ext>
            </a:extLst>
          </p:cNvPr>
          <p:cNvSpPr txBox="1"/>
          <p:nvPr/>
        </p:nvSpPr>
        <p:spPr>
          <a:xfrm>
            <a:off x="3992880" y="1843947"/>
            <a:ext cx="1036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</a:rPr>
              <a:t>a</a:t>
            </a:r>
          </a:p>
          <a:p>
            <a:pPr algn="r"/>
            <a:endParaRPr lang="en-US" altLang="ja-JP" sz="4000" b="1" dirty="0">
              <a:solidFill>
                <a:srgbClr val="FF0000"/>
              </a:solidFill>
            </a:endParaRPr>
          </a:p>
          <a:p>
            <a:pPr algn="r"/>
            <a:r>
              <a:rPr kumimoji="1" lang="en-US" altLang="ja-JP" sz="4000" b="1" dirty="0">
                <a:solidFill>
                  <a:srgbClr val="FF0000"/>
                </a:solidFill>
              </a:rPr>
              <a:t> a</a:t>
            </a:r>
          </a:p>
          <a:p>
            <a:pPr algn="r"/>
            <a:endParaRPr lang="en-US" altLang="ja-JP" sz="4000" b="1" dirty="0">
              <a:solidFill>
                <a:srgbClr val="FF0000"/>
              </a:solidFill>
            </a:endParaRP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</a:rPr>
              <a:t> a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D99A23-7657-0AF4-86E4-F7A968C33D55}"/>
              </a:ext>
            </a:extLst>
          </p:cNvPr>
          <p:cNvSpPr txBox="1"/>
          <p:nvPr/>
        </p:nvSpPr>
        <p:spPr>
          <a:xfrm>
            <a:off x="299720" y="1843948"/>
            <a:ext cx="1036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</a:rPr>
              <a:t>an</a:t>
            </a:r>
          </a:p>
          <a:p>
            <a:pPr algn="r"/>
            <a:endParaRPr lang="en-US" altLang="ja-JP" sz="4000" b="1" dirty="0">
              <a:solidFill>
                <a:srgbClr val="FF0000"/>
              </a:solidFill>
            </a:endParaRPr>
          </a:p>
          <a:p>
            <a:pPr algn="r"/>
            <a:r>
              <a:rPr kumimoji="1" lang="en-US" altLang="ja-JP" sz="4000" b="1" dirty="0">
                <a:solidFill>
                  <a:srgbClr val="FF0000"/>
                </a:solidFill>
              </a:rPr>
              <a:t> a</a:t>
            </a:r>
            <a:r>
              <a:rPr lang="en-US" altLang="ja-JP" sz="4000" b="1" dirty="0">
                <a:solidFill>
                  <a:srgbClr val="FF0000"/>
                </a:solidFill>
              </a:rPr>
              <a:t>n</a:t>
            </a:r>
            <a:endParaRPr kumimoji="1" lang="en-US" altLang="ja-JP" sz="4000" b="1" dirty="0">
              <a:solidFill>
                <a:srgbClr val="FF0000"/>
              </a:solidFill>
            </a:endParaRPr>
          </a:p>
          <a:p>
            <a:pPr algn="r"/>
            <a:endParaRPr lang="en-US" altLang="ja-JP" sz="4000" b="1" dirty="0">
              <a:solidFill>
                <a:srgbClr val="FF0000"/>
              </a:solidFill>
            </a:endParaRP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</a:rPr>
              <a:t> a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BDEB27-191E-E729-CA85-2B3B1899338B}"/>
              </a:ext>
            </a:extLst>
          </p:cNvPr>
          <p:cNvSpPr txBox="1"/>
          <p:nvPr/>
        </p:nvSpPr>
        <p:spPr>
          <a:xfrm>
            <a:off x="7589520" y="1843946"/>
            <a:ext cx="1036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</a:rPr>
              <a:t>an</a:t>
            </a:r>
          </a:p>
          <a:p>
            <a:pPr algn="r"/>
            <a:endParaRPr lang="en-US" altLang="ja-JP" sz="4000" b="1" dirty="0">
              <a:solidFill>
                <a:srgbClr val="FF0000"/>
              </a:solidFill>
            </a:endParaRPr>
          </a:p>
          <a:p>
            <a:pPr algn="r"/>
            <a:r>
              <a:rPr kumimoji="1" lang="en-US" altLang="ja-JP" sz="4000" b="1" dirty="0">
                <a:solidFill>
                  <a:srgbClr val="FF0000"/>
                </a:solidFill>
              </a:rPr>
              <a:t> a</a:t>
            </a:r>
          </a:p>
          <a:p>
            <a:pPr algn="r"/>
            <a:endParaRPr lang="en-US" altLang="ja-JP" sz="4000" b="1" dirty="0">
              <a:solidFill>
                <a:srgbClr val="FF0000"/>
              </a:solidFill>
            </a:endParaRP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</a:rPr>
              <a:t> an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08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Document 3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A46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842096" y="381368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14D26D-F5E3-47B1-BA76-66240D7F9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33" y="1160936"/>
            <a:ext cx="7347537" cy="4537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361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Document 3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A46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842096" y="381368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altLang="ja-JP" sz="4400" b="1" kern="1200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quintet</a:t>
            </a:r>
            <a:r>
              <a:rPr lang="en-US" altLang="ja-JP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will be singing in the concert.</a:t>
            </a:r>
            <a:endParaRPr kumimoji="1" lang="en-US" altLang="ja-JP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14D26D-F5E3-47B1-BA76-66240D7F9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33" y="1160936"/>
            <a:ext cx="7347537" cy="4537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003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5524FF-236D-46B9-A3D4-D0387A5E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147" y="2402444"/>
            <a:ext cx="2090603" cy="26421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6332310-C07F-4467-BA91-FD1FB26B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854" y="3859699"/>
            <a:ext cx="2330789" cy="23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06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/>
              <a:t>Does a </a:t>
            </a:r>
            <a:r>
              <a:rPr lang="en-US" altLang="ja-JP" sz="5400" b="1" dirty="0">
                <a:solidFill>
                  <a:srgbClr val="FF0000"/>
                </a:solidFill>
              </a:rPr>
              <a:t>pentagon</a:t>
            </a:r>
            <a:r>
              <a:rPr lang="en-US" altLang="ja-JP" sz="5400" b="1" dirty="0"/>
              <a:t> have more sides than a square?</a:t>
            </a:r>
            <a:endParaRPr kumimoji="1" lang="en-US" altLang="ja-JP" sz="54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5524FF-236D-46B9-A3D4-D0387A5E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147" y="2402444"/>
            <a:ext cx="2090603" cy="26421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6332310-C07F-4467-BA91-FD1FB26B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854" y="3859699"/>
            <a:ext cx="2330789" cy="23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52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3E2F5E-75C8-4CB5-A59E-1CC262BCFCBA}"/>
              </a:ext>
            </a:extLst>
          </p:cNvPr>
          <p:cNvSpPr txBox="1"/>
          <p:nvPr/>
        </p:nvSpPr>
        <p:spPr>
          <a:xfrm>
            <a:off x="975360" y="1127760"/>
            <a:ext cx="10220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Assignment </a:t>
            </a:r>
          </a:p>
          <a:p>
            <a:endParaRPr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742950" indent="-74295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Learn Words in the List</a:t>
            </a:r>
          </a:p>
          <a:p>
            <a:pPr marL="742950" indent="-742950"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Complete Sentence Wall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9207D5-8746-491B-91F2-21F3EAF7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125" y="3677919"/>
            <a:ext cx="1962475" cy="26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85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7763099" y="2790295"/>
            <a:ext cx="3064087" cy="19604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See you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next time!</a:t>
            </a: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DE5207-2B36-43CC-AC33-21B8EAFC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4" y="316771"/>
            <a:ext cx="6088297" cy="62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6538975" y="623302"/>
            <a:ext cx="4104005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Spelling Point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15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1046480" y="416560"/>
            <a:ext cx="265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quar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ter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0A5C7A-382F-43B9-B751-23A65FDC8AD4}"/>
              </a:ext>
            </a:extLst>
          </p:cNvPr>
          <p:cNvSpPr txBox="1"/>
          <p:nvPr/>
        </p:nvSpPr>
        <p:spPr>
          <a:xfrm>
            <a:off x="4612641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penta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gon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2BE907-B5B2-4F3E-B711-EB3F98960254}"/>
              </a:ext>
            </a:extLst>
          </p:cNvPr>
          <p:cNvSpPr txBox="1"/>
          <p:nvPr/>
        </p:nvSpPr>
        <p:spPr>
          <a:xfrm>
            <a:off x="8493762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sex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tet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FFA427-B84D-4ABF-A92B-992BE7990080}"/>
              </a:ext>
            </a:extLst>
          </p:cNvPr>
          <p:cNvSpPr txBox="1"/>
          <p:nvPr/>
        </p:nvSpPr>
        <p:spPr>
          <a:xfrm>
            <a:off x="1046480" y="3873800"/>
            <a:ext cx="2651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quad-</a:t>
            </a:r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8089A1E-BA90-49FC-A971-40A83C71558E}"/>
              </a:ext>
            </a:extLst>
          </p:cNvPr>
          <p:cNvSpPr txBox="1"/>
          <p:nvPr/>
        </p:nvSpPr>
        <p:spPr>
          <a:xfrm>
            <a:off x="4612641" y="3873800"/>
            <a:ext cx="2966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penta</a:t>
            </a:r>
            <a:endParaRPr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quin-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C27B805-C75F-42BB-B0AE-49C7C5A2CE96}"/>
              </a:ext>
            </a:extLst>
          </p:cNvPr>
          <p:cNvSpPr txBox="1"/>
          <p:nvPr/>
        </p:nvSpPr>
        <p:spPr>
          <a:xfrm>
            <a:off x="8493762" y="3873799"/>
            <a:ext cx="2966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sex-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exa-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B3BC6F-2C09-4096-87C0-C722F2170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607" y="1340175"/>
            <a:ext cx="2264785" cy="226478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1D4802C-D0EA-44E2-AF54-37849167F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522" y="1393288"/>
            <a:ext cx="2762724" cy="221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94EAC09-0EDB-44E7-B2E4-F4ED92649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896" y="1524000"/>
            <a:ext cx="1873514" cy="188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4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1046480" y="416560"/>
            <a:ext cx="265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quar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ter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0A5C7A-382F-43B9-B751-23A65FDC8AD4}"/>
              </a:ext>
            </a:extLst>
          </p:cNvPr>
          <p:cNvSpPr txBox="1"/>
          <p:nvPr/>
        </p:nvSpPr>
        <p:spPr>
          <a:xfrm>
            <a:off x="4612641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penta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gon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2BE907-B5B2-4F3E-B711-EB3F98960254}"/>
              </a:ext>
            </a:extLst>
          </p:cNvPr>
          <p:cNvSpPr txBox="1"/>
          <p:nvPr/>
        </p:nvSpPr>
        <p:spPr>
          <a:xfrm>
            <a:off x="8493762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sex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tet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FFA427-B84D-4ABF-A92B-992BE7990080}"/>
              </a:ext>
            </a:extLst>
          </p:cNvPr>
          <p:cNvSpPr txBox="1"/>
          <p:nvPr/>
        </p:nvSpPr>
        <p:spPr>
          <a:xfrm>
            <a:off x="1046480" y="3873800"/>
            <a:ext cx="2651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quad-</a:t>
            </a:r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8089A1E-BA90-49FC-A971-40A83C71558E}"/>
              </a:ext>
            </a:extLst>
          </p:cNvPr>
          <p:cNvSpPr txBox="1"/>
          <p:nvPr/>
        </p:nvSpPr>
        <p:spPr>
          <a:xfrm>
            <a:off x="4612641" y="3873800"/>
            <a:ext cx="2966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penta</a:t>
            </a:r>
            <a:endParaRPr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quin-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C27B805-C75F-42BB-B0AE-49C7C5A2CE96}"/>
              </a:ext>
            </a:extLst>
          </p:cNvPr>
          <p:cNvSpPr txBox="1"/>
          <p:nvPr/>
        </p:nvSpPr>
        <p:spPr>
          <a:xfrm>
            <a:off x="8493762" y="3873799"/>
            <a:ext cx="2966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sex-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exa-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FA1864D-3C9F-4242-91DC-67887FAAD311}"/>
              </a:ext>
            </a:extLst>
          </p:cNvPr>
          <p:cNvSpPr txBox="1"/>
          <p:nvPr/>
        </p:nvSpPr>
        <p:spPr>
          <a:xfrm>
            <a:off x="1046480" y="5466079"/>
            <a:ext cx="265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1745FFA-7031-4427-BBFD-B06E895C94DD}"/>
              </a:ext>
            </a:extLst>
          </p:cNvPr>
          <p:cNvSpPr txBox="1"/>
          <p:nvPr/>
        </p:nvSpPr>
        <p:spPr>
          <a:xfrm>
            <a:off x="4770120" y="5466079"/>
            <a:ext cx="265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F930655-DE9C-4BE1-821C-9255CBC1320A}"/>
              </a:ext>
            </a:extLst>
          </p:cNvPr>
          <p:cNvSpPr txBox="1"/>
          <p:nvPr/>
        </p:nvSpPr>
        <p:spPr>
          <a:xfrm>
            <a:off x="8651242" y="5466080"/>
            <a:ext cx="265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B3BC6F-2C09-4096-87C0-C722F2170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607" y="1340175"/>
            <a:ext cx="2264785" cy="226478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1D4802C-D0EA-44E2-AF54-37849167F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522" y="1393288"/>
            <a:ext cx="2762724" cy="221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94EAC09-0EDB-44E7-B2E4-F4ED92649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896" y="1524000"/>
            <a:ext cx="1873514" cy="188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7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A76199-97C1-4C75-80EC-E5FC96AEB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295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559260" y="258077"/>
            <a:ext cx="50287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>
                <a:latin typeface="+mj-lt"/>
                <a:ea typeface="+mj-ea"/>
                <a:cs typeface="+mj-cs"/>
              </a:rPr>
              <a:t>Spelling List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39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2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-102978" y="2150749"/>
            <a:ext cx="4785044" cy="3283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Activity Page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Spelling</a:t>
            </a:r>
            <a:r>
              <a:rPr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Numerical Prefixes for 4, 5 and 6.</a:t>
            </a:r>
            <a:endParaRPr kumimoji="1" lang="en-US" altLang="ja-JP" sz="5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5B2FE6-A0E1-4425-8D61-CE4E271BB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163" y="680483"/>
            <a:ext cx="4109032" cy="54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7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252010" y="2147068"/>
            <a:ext cx="12090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quad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	  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quin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</a:t>
            </a:r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rant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667140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tet	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sex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tet        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hex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agon</a:t>
            </a:r>
            <a:endParaRPr kumimoji="1" lang="ja-JP" altLang="en-US" sz="4400" dirty="0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D8CEF4D-8D49-4E46-9CC1-37DE2DDB9A18}"/>
              </a:ext>
            </a:extLst>
          </p:cNvPr>
          <p:cNvCxnSpPr>
            <a:cxnSpLocks/>
          </p:cNvCxnSpPr>
          <p:nvPr/>
        </p:nvCxnSpPr>
        <p:spPr>
          <a:xfrm flipH="1">
            <a:off x="5929512" y="212996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4F7A60D-2726-4ACF-9E88-1C6870147A76}"/>
              </a:ext>
            </a:extLst>
          </p:cNvPr>
          <p:cNvCxnSpPr>
            <a:cxnSpLocks/>
          </p:cNvCxnSpPr>
          <p:nvPr/>
        </p:nvCxnSpPr>
        <p:spPr>
          <a:xfrm flipH="1">
            <a:off x="10070390" y="217193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240F5CF-4089-432D-909A-5A5BAF78EE8B}"/>
              </a:ext>
            </a:extLst>
          </p:cNvPr>
          <p:cNvCxnSpPr>
            <a:cxnSpLocks/>
          </p:cNvCxnSpPr>
          <p:nvPr/>
        </p:nvCxnSpPr>
        <p:spPr>
          <a:xfrm flipH="1">
            <a:off x="1871235" y="559624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7C2E8F4-2AEE-4312-80C5-DD3532907602}"/>
              </a:ext>
            </a:extLst>
          </p:cNvPr>
          <p:cNvCxnSpPr>
            <a:cxnSpLocks/>
          </p:cNvCxnSpPr>
          <p:nvPr/>
        </p:nvCxnSpPr>
        <p:spPr>
          <a:xfrm flipH="1">
            <a:off x="5344633" y="559624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E689FBC-BF36-47F5-9E72-28BC8A2FEA5A}"/>
              </a:ext>
            </a:extLst>
          </p:cNvPr>
          <p:cNvCxnSpPr>
            <a:cxnSpLocks/>
          </p:cNvCxnSpPr>
          <p:nvPr/>
        </p:nvCxnSpPr>
        <p:spPr>
          <a:xfrm flipH="1">
            <a:off x="10035473" y="559624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66BD9D8-573C-46CC-BFB9-24BAEEBC72DD}"/>
              </a:ext>
            </a:extLst>
          </p:cNvPr>
          <p:cNvCxnSpPr>
            <a:cxnSpLocks/>
          </p:cNvCxnSpPr>
          <p:nvPr/>
        </p:nvCxnSpPr>
        <p:spPr>
          <a:xfrm flipH="1">
            <a:off x="9682989" y="559624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D693F84F-8D68-4520-934E-DEA53549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400" y="421419"/>
            <a:ext cx="2650224" cy="163716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700F49-985D-484C-8A89-720385F3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120" y="3333745"/>
            <a:ext cx="2523514" cy="22979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DCDFD9E-AF31-4B94-B919-FF08C5F9D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400" y="3551297"/>
            <a:ext cx="2336273" cy="186284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6507702-0332-42C1-92F8-8C32B2F0C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15" y="3487227"/>
            <a:ext cx="2540240" cy="186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C8D40C1-9366-47AB-AB80-B62DCE274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2392" y="159036"/>
            <a:ext cx="2134258" cy="203818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984045A-1B5E-4003-9762-17E5CCC85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10" y="269807"/>
            <a:ext cx="1859538" cy="185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0013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4305</TotalTime>
  <Words>1233</Words>
  <Application>Microsoft Office PowerPoint</Application>
  <PresentationFormat>ワイド画面</PresentationFormat>
  <Paragraphs>322</Paragraphs>
  <Slides>35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1" baseType="lpstr">
      <vt:lpstr>游ゴシック</vt:lpstr>
      <vt:lpstr>游ゴシック Light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380</cp:revision>
  <cp:lastPrinted>2023-05-28T08:42:47Z</cp:lastPrinted>
  <dcterms:created xsi:type="dcterms:W3CDTF">2020-09-21T09:21:49Z</dcterms:created>
  <dcterms:modified xsi:type="dcterms:W3CDTF">2023-06-07T09:25:33Z</dcterms:modified>
</cp:coreProperties>
</file>