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7" r:id="rId3"/>
    <p:sldId id="1126" r:id="rId4"/>
    <p:sldId id="1143" r:id="rId5"/>
    <p:sldId id="1142" r:id="rId6"/>
    <p:sldId id="1141" r:id="rId7"/>
    <p:sldId id="1140" r:id="rId8"/>
    <p:sldId id="1139" r:id="rId9"/>
    <p:sldId id="1138" r:id="rId10"/>
    <p:sldId id="1137" r:id="rId11"/>
    <p:sldId id="1136" r:id="rId12"/>
    <p:sldId id="1135" r:id="rId13"/>
    <p:sldId id="1134" r:id="rId14"/>
    <p:sldId id="1133" r:id="rId15"/>
    <p:sldId id="1132" r:id="rId16"/>
    <p:sldId id="1131" r:id="rId17"/>
    <p:sldId id="1130" r:id="rId18"/>
    <p:sldId id="1129" r:id="rId19"/>
    <p:sldId id="1128" r:id="rId20"/>
    <p:sldId id="1127" r:id="rId21"/>
    <p:sldId id="899" r:id="rId22"/>
    <p:sldId id="1117" r:id="rId23"/>
    <p:sldId id="1120" r:id="rId24"/>
    <p:sldId id="1119" r:id="rId25"/>
    <p:sldId id="1118" r:id="rId26"/>
    <p:sldId id="375" r:id="rId27"/>
    <p:sldId id="1121" r:id="rId28"/>
    <p:sldId id="391" r:id="rId29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4" descr="politically clipart に対する画像結果">
            <a:extLst>
              <a:ext uri="{FF2B5EF4-FFF2-40B4-BE49-F238E27FC236}">
                <a16:creationId xmlns:a16="http://schemas.microsoft.com/office/drawing/2014/main" id="{D0FF3CF2-63D1-C08F-AFB6-FE76C826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99" y="4143177"/>
            <a:ext cx="2302574" cy="17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9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romantically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6" descr="romantically clipart に対する画像結果">
            <a:extLst>
              <a:ext uri="{FF2B5EF4-FFF2-40B4-BE49-F238E27FC236}">
                <a16:creationId xmlns:a16="http://schemas.microsoft.com/office/drawing/2014/main" id="{3865C2CD-8340-D8CA-B4A3-65BC0FD0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8" y="3645178"/>
            <a:ext cx="215265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9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romantically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technically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8" descr="technically clipart student graduate に対する画像結果">
            <a:extLst>
              <a:ext uri="{FF2B5EF4-FFF2-40B4-BE49-F238E27FC236}">
                <a16:creationId xmlns:a16="http://schemas.microsoft.com/office/drawing/2014/main" id="{9B24A484-C91B-3B24-C3D8-B8841D00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012" y="1314774"/>
            <a:ext cx="1447038" cy="2330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7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romantically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11.typically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0" descr="typically clipart に対する画像結果">
            <a:extLst>
              <a:ext uri="{FF2B5EF4-FFF2-40B4-BE49-F238E27FC236}">
                <a16:creationId xmlns:a16="http://schemas.microsoft.com/office/drawing/2014/main" id="{943A14FA-E980-FCF3-4C56-008E049F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432" y="1268958"/>
            <a:ext cx="16383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5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romantically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11.typically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12.chaotically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4" descr="chaotically clipart に対する画像結果">
            <a:extLst>
              <a:ext uri="{FF2B5EF4-FFF2-40B4-BE49-F238E27FC236}">
                <a16:creationId xmlns:a16="http://schemas.microsoft.com/office/drawing/2014/main" id="{5680D851-D4C1-4C6B-6DD0-124F5EDE0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12" y="2740299"/>
            <a:ext cx="2995288" cy="23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7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romantically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11.typically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12.chaotically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13.alphabetically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4" descr="alphabetically clipart に対する画像結果">
            <a:extLst>
              <a:ext uri="{FF2B5EF4-FFF2-40B4-BE49-F238E27FC236}">
                <a16:creationId xmlns:a16="http://schemas.microsoft.com/office/drawing/2014/main" id="{D72BFD95-3496-8D92-C883-FAA0F8BD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31" y="3645178"/>
            <a:ext cx="3253168" cy="21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8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romantically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11.typically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12.chaotically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13.alphabetically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14.traumatically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6" descr="traumatically clipart に対する画像結果">
            <a:extLst>
              <a:ext uri="{FF2B5EF4-FFF2-40B4-BE49-F238E27FC236}">
                <a16:creationId xmlns:a16="http://schemas.microsoft.com/office/drawing/2014/main" id="{1C691327-2790-59D7-F64B-27A897AD5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63" y="4367483"/>
            <a:ext cx="1981517" cy="19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5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romantically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11.typically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12.chaotically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13.alphabetically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14.traumatically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15.majestically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8" descr="majestically clipart に対する画像結果">
            <a:extLst>
              <a:ext uri="{FF2B5EF4-FFF2-40B4-BE49-F238E27FC236}">
                <a16:creationId xmlns:a16="http://schemas.microsoft.com/office/drawing/2014/main" id="{3B3FCFC9-8849-8E0A-D576-4F6B75BEE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92" y="4705724"/>
            <a:ext cx="23336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romantically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11.typically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12.chaotically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13.alphabetically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14.traumatically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15.majestically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16.rhythmmically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0" descr="rhythmically clipart に対する画像結果">
            <a:extLst>
              <a:ext uri="{FF2B5EF4-FFF2-40B4-BE49-F238E27FC236}">
                <a16:creationId xmlns:a16="http://schemas.microsoft.com/office/drawing/2014/main" id="{486013F5-36A1-909D-B1D4-E38D27DC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36" y="136525"/>
            <a:ext cx="2000871" cy="23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30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romantically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11.typically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12.chaotically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13.alphabetically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14.traumatically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15.majestically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16.rhythmmically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17.sarcastically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2" descr="sarcastically clipart に対する画像結果">
            <a:extLst>
              <a:ext uri="{FF2B5EF4-FFF2-40B4-BE49-F238E27FC236}">
                <a16:creationId xmlns:a16="http://schemas.microsoft.com/office/drawing/2014/main" id="{438399EA-4FA3-C01F-96C1-237BEE94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977" y="285285"/>
            <a:ext cx="1837373" cy="17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1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232274" y="2723322"/>
            <a:ext cx="4045326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21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romantically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11.typically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12.chaotically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13.alphabetically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14.traumatically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15.majestically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16.rhythmmically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17.sarcastically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18.catastrophically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4" descr="catastrophically clipart earthquake に対する画像結果">
            <a:extLst>
              <a:ext uri="{FF2B5EF4-FFF2-40B4-BE49-F238E27FC236}">
                <a16:creationId xmlns:a16="http://schemas.microsoft.com/office/drawing/2014/main" id="{16E9B5EC-B858-FD69-24E7-7E06A345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84" y="431800"/>
            <a:ext cx="1954916" cy="153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66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1276350"/>
            <a:ext cx="403633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S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uffixe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 &amp;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Prefixes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0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03E8DD3F-AA34-49D5-ACA9-22815C1A3A0B}"/>
              </a:ext>
            </a:extLst>
          </p:cNvPr>
          <p:cNvSpPr/>
          <p:nvPr/>
        </p:nvSpPr>
        <p:spPr>
          <a:xfrm>
            <a:off x="304800" y="448290"/>
            <a:ext cx="2971800" cy="985520"/>
          </a:xfrm>
          <a:prstGeom prst="wedgeRoundRectCallout">
            <a:avLst>
              <a:gd name="adj1" fmla="val 29621"/>
              <a:gd name="adj2" fmla="val 81786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30CC95-5C46-4F97-856D-1D3E3984F42A}"/>
              </a:ext>
            </a:extLst>
          </p:cNvPr>
          <p:cNvSpPr txBox="1"/>
          <p:nvPr/>
        </p:nvSpPr>
        <p:spPr>
          <a:xfrm>
            <a:off x="629920" y="557282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suffixes</a:t>
            </a:r>
            <a:endParaRPr kumimoji="1" lang="ja-JP" altLang="en-US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55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706DED-3ECC-4AEF-910D-40FE14D776D8}"/>
              </a:ext>
            </a:extLst>
          </p:cNvPr>
          <p:cNvSpPr txBox="1"/>
          <p:nvPr/>
        </p:nvSpPr>
        <p:spPr>
          <a:xfrm>
            <a:off x="101600" y="2008505"/>
            <a:ext cx="3891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hen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bench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lad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ies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bright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er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bright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est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wish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ed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ing</a:t>
            </a:r>
            <a:endParaRPr kumimoji="1" lang="ja-JP" altLang="en-US" sz="4000" b="1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03E8DD3F-AA34-49D5-ACA9-22815C1A3A0B}"/>
              </a:ext>
            </a:extLst>
          </p:cNvPr>
          <p:cNvSpPr/>
          <p:nvPr/>
        </p:nvSpPr>
        <p:spPr>
          <a:xfrm>
            <a:off x="304800" y="448290"/>
            <a:ext cx="2971800" cy="985520"/>
          </a:xfrm>
          <a:prstGeom prst="wedgeRoundRectCallout">
            <a:avLst>
              <a:gd name="adj1" fmla="val 29621"/>
              <a:gd name="adj2" fmla="val 81786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30CC95-5C46-4F97-856D-1D3E3984F42A}"/>
              </a:ext>
            </a:extLst>
          </p:cNvPr>
          <p:cNvSpPr txBox="1"/>
          <p:nvPr/>
        </p:nvSpPr>
        <p:spPr>
          <a:xfrm>
            <a:off x="629920" y="557282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suffixes</a:t>
            </a:r>
            <a:endParaRPr kumimoji="1" lang="ja-JP" altLang="en-US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09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706DED-3ECC-4AEF-910D-40FE14D776D8}"/>
              </a:ext>
            </a:extLst>
          </p:cNvPr>
          <p:cNvSpPr txBox="1"/>
          <p:nvPr/>
        </p:nvSpPr>
        <p:spPr>
          <a:xfrm>
            <a:off x="101600" y="2008505"/>
            <a:ext cx="3891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hen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bench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lad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ies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bright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er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bright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est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wish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ed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ing</a:t>
            </a:r>
            <a:endParaRPr kumimoji="1" lang="ja-JP" altLang="en-US" sz="4000" b="1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B9F0D8-B439-4DE4-8500-0E5BDA94F4AB}"/>
              </a:ext>
            </a:extLst>
          </p:cNvPr>
          <p:cNvSpPr txBox="1"/>
          <p:nvPr/>
        </p:nvSpPr>
        <p:spPr>
          <a:xfrm>
            <a:off x="3698241" y="1433810"/>
            <a:ext cx="55473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cloud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y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tradition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al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poet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ic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typ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ical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loud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ly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harm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ful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harm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less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break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able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03E8DD3F-AA34-49D5-ACA9-22815C1A3A0B}"/>
              </a:ext>
            </a:extLst>
          </p:cNvPr>
          <p:cNvSpPr/>
          <p:nvPr/>
        </p:nvSpPr>
        <p:spPr>
          <a:xfrm>
            <a:off x="304800" y="448290"/>
            <a:ext cx="2971800" cy="985520"/>
          </a:xfrm>
          <a:prstGeom prst="wedgeRoundRectCallout">
            <a:avLst>
              <a:gd name="adj1" fmla="val 29621"/>
              <a:gd name="adj2" fmla="val 81786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30CC95-5C46-4F97-856D-1D3E3984F42A}"/>
              </a:ext>
            </a:extLst>
          </p:cNvPr>
          <p:cNvSpPr txBox="1"/>
          <p:nvPr/>
        </p:nvSpPr>
        <p:spPr>
          <a:xfrm>
            <a:off x="629920" y="557282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suffixes</a:t>
            </a:r>
            <a:endParaRPr kumimoji="1" lang="ja-JP" altLang="en-US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19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706DED-3ECC-4AEF-910D-40FE14D776D8}"/>
              </a:ext>
            </a:extLst>
          </p:cNvPr>
          <p:cNvSpPr txBox="1"/>
          <p:nvPr/>
        </p:nvSpPr>
        <p:spPr>
          <a:xfrm>
            <a:off x="101600" y="2008505"/>
            <a:ext cx="3891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hen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bench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lad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ies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bright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er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bright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est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wish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ed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ing</a:t>
            </a:r>
            <a:endParaRPr kumimoji="1" lang="ja-JP" altLang="en-US" sz="4000" b="1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B9F0D8-B439-4DE4-8500-0E5BDA94F4AB}"/>
              </a:ext>
            </a:extLst>
          </p:cNvPr>
          <p:cNvSpPr txBox="1"/>
          <p:nvPr/>
        </p:nvSpPr>
        <p:spPr>
          <a:xfrm>
            <a:off x="3698241" y="1433810"/>
            <a:ext cx="55473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cloud</a:t>
            </a:r>
            <a:r>
              <a:rPr lang="en-US" altLang="ja-JP" sz="40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y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tradition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al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poet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ic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typ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ical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loud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ly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harm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ful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harm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less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break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able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7EE48A-419A-46AC-921F-11F7ECEB1D88}"/>
              </a:ext>
            </a:extLst>
          </p:cNvPr>
          <p:cNvSpPr txBox="1"/>
          <p:nvPr/>
        </p:nvSpPr>
        <p:spPr>
          <a:xfrm>
            <a:off x="7508240" y="911225"/>
            <a:ext cx="48056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im</a:t>
            </a:r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patient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un</a:t>
            </a:r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do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non</a:t>
            </a:r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stop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de</a:t>
            </a:r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code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dis</a:t>
            </a:r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appear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mis</a:t>
            </a:r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understood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re</a:t>
            </a:r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fill</a:t>
            </a:r>
          </a:p>
          <a:p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mid</a:t>
            </a:r>
            <a:r>
              <a:rPr kumimoji="1"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way</a:t>
            </a:r>
          </a:p>
          <a:p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semi</a:t>
            </a:r>
            <a:r>
              <a:rPr lang="en-US" altLang="ja-JP" sz="4000" b="1" dirty="0">
                <a:latin typeface="Cavolini" panose="03000802040302020204" pitchFamily="66" charset="0"/>
                <a:cs typeface="Cavolini" panose="03000802040302020204" pitchFamily="66" charset="0"/>
              </a:rPr>
              <a:t>circle</a:t>
            </a:r>
            <a:endParaRPr kumimoji="1" lang="en-US" altLang="ja-JP" sz="4000" b="1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endParaRPr kumimoji="1" lang="ja-JP" altLang="en-US" sz="4000" b="1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03E8DD3F-AA34-49D5-ACA9-22815C1A3A0B}"/>
              </a:ext>
            </a:extLst>
          </p:cNvPr>
          <p:cNvSpPr/>
          <p:nvPr/>
        </p:nvSpPr>
        <p:spPr>
          <a:xfrm>
            <a:off x="304800" y="448290"/>
            <a:ext cx="2971800" cy="985520"/>
          </a:xfrm>
          <a:prstGeom prst="wedgeRoundRectCallout">
            <a:avLst>
              <a:gd name="adj1" fmla="val 29621"/>
              <a:gd name="adj2" fmla="val 81786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30CC95-5C46-4F97-856D-1D3E3984F42A}"/>
              </a:ext>
            </a:extLst>
          </p:cNvPr>
          <p:cNvSpPr txBox="1"/>
          <p:nvPr/>
        </p:nvSpPr>
        <p:spPr>
          <a:xfrm>
            <a:off x="629920" y="557282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suffixes</a:t>
            </a:r>
            <a:endParaRPr kumimoji="1" lang="ja-JP" altLang="en-US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41DCB178-8836-4310-820F-D114CE7E11FD}"/>
              </a:ext>
            </a:extLst>
          </p:cNvPr>
          <p:cNvSpPr/>
          <p:nvPr/>
        </p:nvSpPr>
        <p:spPr>
          <a:xfrm>
            <a:off x="8585200" y="77549"/>
            <a:ext cx="3484880" cy="833676"/>
          </a:xfrm>
          <a:prstGeom prst="wedgeRoundRectCallout">
            <a:avLst>
              <a:gd name="adj1" fmla="val 10143"/>
              <a:gd name="adj2" fmla="val 90916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7DE3D1-A617-4692-ACB0-21BA4B5E1029}"/>
              </a:ext>
            </a:extLst>
          </p:cNvPr>
          <p:cNvSpPr txBox="1"/>
          <p:nvPr/>
        </p:nvSpPr>
        <p:spPr>
          <a:xfrm>
            <a:off x="9133840" y="129044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prefixes</a:t>
            </a:r>
            <a:endParaRPr kumimoji="1" lang="ja-JP" altLang="en-US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2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7112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76200" y="4564049"/>
            <a:ext cx="8448675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 :   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A7E4C9-80FF-444E-9857-DEEEE4D0FCAC}"/>
              </a:ext>
            </a:extLst>
          </p:cNvPr>
          <p:cNvSpPr txBox="1"/>
          <p:nvPr/>
        </p:nvSpPr>
        <p:spPr>
          <a:xfrm>
            <a:off x="2275840" y="142239"/>
            <a:ext cx="2133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mid</a:t>
            </a:r>
          </a:p>
          <a:p>
            <a:pPr algn="r"/>
            <a:r>
              <a:rPr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</a:p>
          <a:p>
            <a:pPr algn="r"/>
            <a:endParaRPr kumimoji="1" lang="en-US" altLang="ja-JP" sz="54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pPr algn="r"/>
            <a:r>
              <a:rPr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mis</a:t>
            </a:r>
          </a:p>
          <a:p>
            <a:pPr algn="r"/>
            <a:r>
              <a:rPr kumimoji="1" lang="en-US" altLang="ja-JP" sz="54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semi</a:t>
            </a:r>
          </a:p>
          <a:p>
            <a:pPr algn="r"/>
            <a:r>
              <a:rPr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5400" dirty="0" err="1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im</a:t>
            </a:r>
            <a:endParaRPr lang="en-US" altLang="ja-JP" sz="5400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pPr algn="r"/>
            <a:r>
              <a:rPr kumimoji="1"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non</a:t>
            </a:r>
            <a:endParaRPr lang="en-US" altLang="ja-JP" sz="5400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dirty="0"/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75E1E9-C1FD-41DF-B364-328615AB0C9D}"/>
              </a:ext>
            </a:extLst>
          </p:cNvPr>
          <p:cNvSpPr txBox="1"/>
          <p:nvPr/>
        </p:nvSpPr>
        <p:spPr>
          <a:xfrm>
            <a:off x="3972560" y="142239"/>
            <a:ext cx="3505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night</a:t>
            </a:r>
            <a:endParaRPr kumimoji="1" lang="en-US" altLang="ja-JP" sz="54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pPr algn="ctr"/>
            <a:r>
              <a:rPr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paint </a:t>
            </a:r>
          </a:p>
          <a:p>
            <a:pPr algn="ctr"/>
            <a:r>
              <a:rPr kumimoji="1"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quick</a:t>
            </a:r>
          </a:p>
          <a:p>
            <a:pPr algn="ctr"/>
            <a:r>
              <a:rPr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behave</a:t>
            </a:r>
          </a:p>
          <a:p>
            <a:pPr algn="ctr"/>
            <a:r>
              <a:rPr kumimoji="1"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final</a:t>
            </a:r>
          </a:p>
          <a:p>
            <a:pPr algn="ctr"/>
            <a:r>
              <a:rPr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mature</a:t>
            </a:r>
          </a:p>
          <a:p>
            <a:pPr algn="ctr"/>
            <a:r>
              <a:rPr kumimoji="1"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sense</a:t>
            </a:r>
          </a:p>
          <a:p>
            <a:pPr algn="ctr"/>
            <a:r>
              <a:rPr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beauty</a:t>
            </a:r>
          </a:p>
          <a:p>
            <a:r>
              <a:rPr kumimoji="1" lang="en-US" altLang="ja-JP" dirty="0"/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ADE962-5B62-4721-B034-342D52C0967F}"/>
              </a:ext>
            </a:extLst>
          </p:cNvPr>
          <p:cNvSpPr txBox="1"/>
          <p:nvPr/>
        </p:nvSpPr>
        <p:spPr>
          <a:xfrm>
            <a:off x="6858000" y="662583"/>
            <a:ext cx="2133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54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5400" dirty="0" err="1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ing</a:t>
            </a:r>
            <a:endParaRPr kumimoji="1" lang="en-US" altLang="ja-JP" sz="5400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5400" dirty="0" err="1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ly</a:t>
            </a:r>
            <a:endParaRPr lang="en-US" altLang="ja-JP" sz="5400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endParaRPr lang="en-US" altLang="ja-JP" sz="54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endParaRPr lang="en-US" altLang="ja-JP" sz="54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</a:p>
          <a:p>
            <a:endParaRPr lang="en-US" altLang="ja-JP" sz="54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lang="en-US" altLang="ja-JP" sz="54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5400" dirty="0" err="1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ful</a:t>
            </a:r>
            <a:endParaRPr lang="en-US" altLang="ja-JP" sz="5400" dirty="0">
              <a:solidFill>
                <a:srgbClr val="FF0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272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2" descr="artistically clipart に対する画像結果">
            <a:extLst>
              <a:ext uri="{FF2B5EF4-FFF2-40B4-BE49-F238E27FC236}">
                <a16:creationId xmlns:a16="http://schemas.microsoft.com/office/drawing/2014/main" id="{A173FE41-7BB0-0534-4313-2AC5A5F0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43" y="1219042"/>
            <a:ext cx="2604904" cy="2595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9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4" descr="critically clipart に対する画像結果">
            <a:extLst>
              <a:ext uri="{FF2B5EF4-FFF2-40B4-BE49-F238E27FC236}">
                <a16:creationId xmlns:a16="http://schemas.microsoft.com/office/drawing/2014/main" id="{E518035F-7887-4A73-2A28-16E1CF3C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29" y="1983184"/>
            <a:ext cx="2033571" cy="2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1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6" descr="logically clipart に対する画像結果">
            <a:extLst>
              <a:ext uri="{FF2B5EF4-FFF2-40B4-BE49-F238E27FC236}">
                <a16:creationId xmlns:a16="http://schemas.microsoft.com/office/drawing/2014/main" id="{EAC068BE-2249-DB79-B277-A10AF8E6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92" y="2531348"/>
            <a:ext cx="2520208" cy="2577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5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8" descr="quizically clipart に対する画像結果">
            <a:extLst>
              <a:ext uri="{FF2B5EF4-FFF2-40B4-BE49-F238E27FC236}">
                <a16:creationId xmlns:a16="http://schemas.microsoft.com/office/drawing/2014/main" id="{A5F9500A-BB51-44F6-8D7E-DE2FC4B1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94" y="3072348"/>
            <a:ext cx="2842006" cy="3045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7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0" descr="basically clipart に対する画像結果">
            <a:extLst>
              <a:ext uri="{FF2B5EF4-FFF2-40B4-BE49-F238E27FC236}">
                <a16:creationId xmlns:a16="http://schemas.microsoft.com/office/drawing/2014/main" id="{5D03DEBF-1DEC-2BEB-41B9-6FEE4C46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54" y="3890421"/>
            <a:ext cx="2087181" cy="22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6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2" descr="vertically clipart に対する画像結果">
            <a:extLst>
              <a:ext uri="{FF2B5EF4-FFF2-40B4-BE49-F238E27FC236}">
                <a16:creationId xmlns:a16="http://schemas.microsoft.com/office/drawing/2014/main" id="{25737A3C-0351-C180-9C99-F807FA5C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14" y="4131430"/>
            <a:ext cx="2257359" cy="22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5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artistically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critically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quizzically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basically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vertically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historically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2" descr="historically clipart に対する画像結果">
            <a:extLst>
              <a:ext uri="{FF2B5EF4-FFF2-40B4-BE49-F238E27FC236}">
                <a16:creationId xmlns:a16="http://schemas.microsoft.com/office/drawing/2014/main" id="{5D29FB36-2DD5-2693-E5D1-A848F792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84" y="3240331"/>
            <a:ext cx="2861291" cy="2140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43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483</Words>
  <Application>Microsoft Office PowerPoint</Application>
  <PresentationFormat>ワイド画面</PresentationFormat>
  <Paragraphs>260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4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95</cp:revision>
  <dcterms:created xsi:type="dcterms:W3CDTF">2020-10-31T02:23:16Z</dcterms:created>
  <dcterms:modified xsi:type="dcterms:W3CDTF">2023-05-14T02:30:48Z</dcterms:modified>
</cp:coreProperties>
</file>