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9" r:id="rId2"/>
    <p:sldId id="2278" r:id="rId3"/>
    <p:sldId id="2355" r:id="rId4"/>
    <p:sldId id="2354" r:id="rId5"/>
    <p:sldId id="2353" r:id="rId6"/>
    <p:sldId id="2352" r:id="rId7"/>
    <p:sldId id="2351" r:id="rId8"/>
    <p:sldId id="2350" r:id="rId9"/>
    <p:sldId id="2349" r:id="rId10"/>
    <p:sldId id="2348" r:id="rId11"/>
    <p:sldId id="2347" r:id="rId12"/>
    <p:sldId id="2346" r:id="rId13"/>
    <p:sldId id="2345" r:id="rId14"/>
    <p:sldId id="2344" r:id="rId15"/>
    <p:sldId id="2343" r:id="rId16"/>
    <p:sldId id="2342" r:id="rId17"/>
    <p:sldId id="2341" r:id="rId18"/>
    <p:sldId id="2340" r:id="rId19"/>
    <p:sldId id="2339" r:id="rId20"/>
    <p:sldId id="1874" r:id="rId21"/>
    <p:sldId id="2308" r:id="rId22"/>
    <p:sldId id="2309" r:id="rId23"/>
    <p:sldId id="2311" r:id="rId24"/>
    <p:sldId id="2312" r:id="rId25"/>
    <p:sldId id="2313" r:id="rId26"/>
    <p:sldId id="2314" r:id="rId27"/>
    <p:sldId id="2310" r:id="rId28"/>
    <p:sldId id="2315" r:id="rId29"/>
    <p:sldId id="2316" r:id="rId30"/>
    <p:sldId id="2317" r:id="rId31"/>
    <p:sldId id="2318" r:id="rId32"/>
    <p:sldId id="2319" r:id="rId33"/>
    <p:sldId id="2320" r:id="rId34"/>
    <p:sldId id="2321" r:id="rId35"/>
    <p:sldId id="2322" r:id="rId36"/>
    <p:sldId id="2323" r:id="rId37"/>
    <p:sldId id="2324" r:id="rId38"/>
    <p:sldId id="2325" r:id="rId39"/>
    <p:sldId id="2326" r:id="rId40"/>
    <p:sldId id="2327" r:id="rId41"/>
    <p:sldId id="2328" r:id="rId42"/>
    <p:sldId id="2329" r:id="rId43"/>
    <p:sldId id="2330" r:id="rId44"/>
    <p:sldId id="2331" r:id="rId45"/>
    <p:sldId id="2332" r:id="rId46"/>
    <p:sldId id="1621" r:id="rId4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39" d="100"/>
          <a:sy n="39" d="100"/>
        </p:scale>
        <p:origin x="3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3-19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7A1C1C-E994-4E1C-9826-E90B3F9F8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71" y="2231032"/>
            <a:ext cx="3493311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882A26-1E87-44AD-9E69-CB0AF14C6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683" y="2632774"/>
            <a:ext cx="365791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3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vacant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DD0251-59E3-4128-A4D8-3784AD92E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795" y="2629868"/>
            <a:ext cx="4361885" cy="32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vacant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chamber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5867F2-CE98-4B1D-AA2B-96398BEC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69" y="2901704"/>
            <a:ext cx="4822781" cy="320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vacant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chamber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plague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725ADD-5796-4FB6-AAFD-0FFD1D2F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85" y="3460512"/>
            <a:ext cx="2861216" cy="30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vacant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chamber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plague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chaotic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89E304-9976-4A7C-BF9E-96E0A66C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3930556"/>
            <a:ext cx="4232872" cy="26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6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vacant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chamber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plague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stranger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335604-2272-4786-A005-C0FBA5213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994" y="4288960"/>
            <a:ext cx="2133785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vacant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chamber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plague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stranger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adjacent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EF33C9-FD98-4D48-858B-E175D002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456" y="4456728"/>
            <a:ext cx="2310584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vacant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chamber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plague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stranger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adjacent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newspaper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A729D9-2B88-4899-935F-700B3FE7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602" y="2218098"/>
            <a:ext cx="2700437" cy="17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1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acorn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stable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vacant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chamber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plague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chaotic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stranger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adjacent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newspaper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conversation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3B272D-2EBD-4385-A5CF-28648F2D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746" y="2125515"/>
            <a:ext cx="2785294" cy="18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7C93BC-5A83-4C1A-B6FB-8191A51A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45" y="2298094"/>
            <a:ext cx="2267909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1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Contraction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B1252550-5FA2-4608-85DC-6609A2C03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72" y="8232"/>
            <a:ext cx="4868074" cy="68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2414B3-8033-436A-95A9-81356CFF6270}"/>
              </a:ext>
            </a:extLst>
          </p:cNvPr>
          <p:cNvSpPr txBox="1"/>
          <p:nvPr/>
        </p:nvSpPr>
        <p:spPr>
          <a:xfrm>
            <a:off x="996389" y="710255"/>
            <a:ext cx="4601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apostrophe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9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2414B3-8033-436A-95A9-81356CFF6270}"/>
              </a:ext>
            </a:extLst>
          </p:cNvPr>
          <p:cNvSpPr txBox="1"/>
          <p:nvPr/>
        </p:nvSpPr>
        <p:spPr>
          <a:xfrm>
            <a:off x="996389" y="710255"/>
            <a:ext cx="4601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apostrophe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Danny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 cat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63DC2A-7971-4246-B48B-D263B9FA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60" y="573065"/>
            <a:ext cx="3204999" cy="212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5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2414B3-8033-436A-95A9-81356CFF6270}"/>
              </a:ext>
            </a:extLst>
          </p:cNvPr>
          <p:cNvSpPr txBox="1"/>
          <p:nvPr/>
        </p:nvSpPr>
        <p:spPr>
          <a:xfrm>
            <a:off x="996389" y="710255"/>
            <a:ext cx="4601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apostrophe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Danny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 cat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63DC2A-7971-4246-B48B-D263B9FA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40" y="710255"/>
            <a:ext cx="3204999" cy="212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5AB556-553A-4045-A0D7-11DC9515AA30}"/>
              </a:ext>
            </a:extLst>
          </p:cNvPr>
          <p:cNvSpPr txBox="1"/>
          <p:nvPr/>
        </p:nvSpPr>
        <p:spPr>
          <a:xfrm>
            <a:off x="843280" y="3811738"/>
            <a:ext cx="1189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walking the dog.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E9889B-D554-4BD8-B11E-A5717D252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839" y="4473458"/>
            <a:ext cx="3016459" cy="186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56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2414B3-8033-436A-95A9-81356CFF6270}"/>
              </a:ext>
            </a:extLst>
          </p:cNvPr>
          <p:cNvSpPr txBox="1"/>
          <p:nvPr/>
        </p:nvSpPr>
        <p:spPr>
          <a:xfrm>
            <a:off x="996389" y="710255"/>
            <a:ext cx="4601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apostrophe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Danny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 cat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63DC2A-7971-4246-B48B-D263B9FA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40" y="710255"/>
            <a:ext cx="3204999" cy="212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5AB556-553A-4045-A0D7-11DC9515AA30}"/>
              </a:ext>
            </a:extLst>
          </p:cNvPr>
          <p:cNvSpPr txBox="1"/>
          <p:nvPr/>
        </p:nvSpPr>
        <p:spPr>
          <a:xfrm>
            <a:off x="843280" y="3811738"/>
            <a:ext cx="11897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 will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walking the dog.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ll be walking the dog.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E9889B-D554-4BD8-B11E-A5717D252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839" y="4473458"/>
            <a:ext cx="3016459" cy="186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53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2414B3-8033-436A-95A9-81356CFF6270}"/>
              </a:ext>
            </a:extLst>
          </p:cNvPr>
          <p:cNvSpPr txBox="1"/>
          <p:nvPr/>
        </p:nvSpPr>
        <p:spPr>
          <a:xfrm>
            <a:off x="996389" y="710255"/>
            <a:ext cx="4601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apostrophe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Danny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 cat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63DC2A-7971-4246-B48B-D263B9FA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40" y="710255"/>
            <a:ext cx="3204999" cy="212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5AB556-553A-4045-A0D7-11DC9515AA30}"/>
              </a:ext>
            </a:extLst>
          </p:cNvPr>
          <p:cNvSpPr txBox="1"/>
          <p:nvPr/>
        </p:nvSpPr>
        <p:spPr>
          <a:xfrm>
            <a:off x="843280" y="3811738"/>
            <a:ext cx="11897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You will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walking the dog.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ll be walking the dog.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E9889B-D554-4BD8-B11E-A5717D252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839" y="4473458"/>
            <a:ext cx="3016459" cy="186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571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7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4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2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3C188B-D2A3-409A-8F5C-0B274A0A3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65" y="2249322"/>
            <a:ext cx="3212870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4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95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20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40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78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E8663-CD45-4779-BAC6-664DCCA4F628}"/>
              </a:ext>
            </a:extLst>
          </p:cNvPr>
          <p:cNvSpPr txBox="1"/>
          <p:nvPr/>
        </p:nvSpPr>
        <p:spPr>
          <a:xfrm>
            <a:off x="539189" y="476575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contractions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will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D18CF-7F56-4228-BFB1-71722997EBA5}"/>
              </a:ext>
            </a:extLst>
          </p:cNvPr>
          <p:cNvSpPr txBox="1"/>
          <p:nvPr/>
        </p:nvSpPr>
        <p:spPr>
          <a:xfrm>
            <a:off x="7051040" y="476574"/>
            <a:ext cx="46017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she’ll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will  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we’ll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they’ll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42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47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She’ll be competing in the cross-country race.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44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203200" y="1463040"/>
            <a:ext cx="11897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She’ll be competing in the cross-country race.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will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competing in the cross-country race.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3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47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They’ll be trying to climb the mountain this year.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67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755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They’ll be trying to climb the mountain this year.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will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trying to climb the mountain this year.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9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F67CA5-DDA2-47ED-8E2C-3FA98A42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011" y="2081667"/>
            <a:ext cx="214597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9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47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You’ll be playing in the football team next week.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4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47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You’ll be playing in the football team next week.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will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playing in the football team next week.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03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47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watching the fireworks tonight.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3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47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watching the fireworks tonight.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We’ll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 watching the fireworks tonight.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55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47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be collecting his son from school later.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03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DBC52-17BE-44E7-BBCC-AB37EE266E21}"/>
              </a:ext>
            </a:extLst>
          </p:cNvPr>
          <p:cNvSpPr txBox="1"/>
          <p:nvPr/>
        </p:nvSpPr>
        <p:spPr>
          <a:xfrm>
            <a:off x="436880" y="1463040"/>
            <a:ext cx="1147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be collecting his son from school later.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He’ll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collecting his son from school later.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74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time!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49C1C0-356F-4FB4-8936-2C2D204E1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441" y="2343818"/>
            <a:ext cx="3481118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977B6C-4206-42E4-8BCE-E6B0763E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22" y="2200549"/>
            <a:ext cx="2712955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1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332A2E-7DD0-4B61-B14D-E873E3639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482" y="2365156"/>
            <a:ext cx="309703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9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89766D-E946-4F49-A36D-BD85C2E6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44" y="2209694"/>
            <a:ext cx="34933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crazy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taste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basic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baby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haste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maple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inhaler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pastry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822C57-D52F-4372-BF62-FFB245E8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2360097"/>
            <a:ext cx="349331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7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2315</TotalTime>
  <Words>807</Words>
  <Application>Microsoft Office PowerPoint</Application>
  <PresentationFormat>ワイド画面</PresentationFormat>
  <Paragraphs>382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153</cp:revision>
  <cp:lastPrinted>2021-11-17T13:02:54Z</cp:lastPrinted>
  <dcterms:created xsi:type="dcterms:W3CDTF">2021-03-28T09:30:35Z</dcterms:created>
  <dcterms:modified xsi:type="dcterms:W3CDTF">2023-04-09T11:41:07Z</dcterms:modified>
</cp:coreProperties>
</file>