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899" r:id="rId3"/>
    <p:sldId id="894" r:id="rId4"/>
    <p:sldId id="908" r:id="rId5"/>
    <p:sldId id="914" r:id="rId6"/>
    <p:sldId id="963" r:id="rId7"/>
    <p:sldId id="650" r:id="rId8"/>
    <p:sldId id="317" r:id="rId9"/>
    <p:sldId id="3136" r:id="rId10"/>
    <p:sldId id="3137" r:id="rId11"/>
    <p:sldId id="3138" r:id="rId12"/>
    <p:sldId id="3242" r:id="rId13"/>
    <p:sldId id="3243" r:id="rId14"/>
    <p:sldId id="332" r:id="rId15"/>
    <p:sldId id="864" r:id="rId16"/>
    <p:sldId id="964" r:id="rId17"/>
    <p:sldId id="965" r:id="rId18"/>
    <p:sldId id="966" r:id="rId19"/>
    <p:sldId id="967" r:id="rId20"/>
    <p:sldId id="968" r:id="rId21"/>
    <p:sldId id="969" r:id="rId22"/>
    <p:sldId id="970" r:id="rId23"/>
    <p:sldId id="971" r:id="rId24"/>
    <p:sldId id="972" r:id="rId25"/>
    <p:sldId id="339" r:id="rId26"/>
    <p:sldId id="2802" r:id="rId27"/>
    <p:sldId id="340" r:id="rId28"/>
    <p:sldId id="3244" r:id="rId29"/>
    <p:sldId id="341" r:id="rId30"/>
    <p:sldId id="3245" r:id="rId31"/>
    <p:sldId id="342" r:id="rId32"/>
    <p:sldId id="3246" r:id="rId33"/>
    <p:sldId id="391" r:id="rId34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4a-35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hero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poet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athlet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dramat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fantast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lunat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Picture 2" descr="heroic に対する画像結果">
            <a:extLst>
              <a:ext uri="{FF2B5EF4-FFF2-40B4-BE49-F238E27FC236}">
                <a16:creationId xmlns:a16="http://schemas.microsoft.com/office/drawing/2014/main" id="{682B57FC-F8C8-6DB5-BB4A-5D4FABB2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" y="367589"/>
            <a:ext cx="3381639" cy="20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etic clipart に対する画像結果">
            <a:extLst>
              <a:ext uri="{FF2B5EF4-FFF2-40B4-BE49-F238E27FC236}">
                <a16:creationId xmlns:a16="http://schemas.microsoft.com/office/drawing/2014/main" id="{A6880747-4317-ABB2-9CC2-A4F2D0DF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34" y="95316"/>
            <a:ext cx="2434199" cy="23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thletic に対する画像結果">
            <a:extLst>
              <a:ext uri="{FF2B5EF4-FFF2-40B4-BE49-F238E27FC236}">
                <a16:creationId xmlns:a16="http://schemas.microsoft.com/office/drawing/2014/main" id="{DA5DBFC2-B08D-3B59-E1EC-D5C54BEB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78" y="409251"/>
            <a:ext cx="2800851" cy="18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ramatic clipart に対する画像結果">
            <a:extLst>
              <a:ext uri="{FF2B5EF4-FFF2-40B4-BE49-F238E27FC236}">
                <a16:creationId xmlns:a16="http://schemas.microsoft.com/office/drawing/2014/main" id="{5A53C9F1-CCCA-57A1-502E-E5F566720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8" y="3340695"/>
            <a:ext cx="34004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antastic clipart に対する画像結果">
            <a:extLst>
              <a:ext uri="{FF2B5EF4-FFF2-40B4-BE49-F238E27FC236}">
                <a16:creationId xmlns:a16="http://schemas.microsoft.com/office/drawing/2014/main" id="{C5365452-0F52-E134-6E87-60A4D0E3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34" y="3842762"/>
            <a:ext cx="2490788" cy="182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lunatic clipart に対する画像結果">
            <a:extLst>
              <a:ext uri="{FF2B5EF4-FFF2-40B4-BE49-F238E27FC236}">
                <a16:creationId xmlns:a16="http://schemas.microsoft.com/office/drawing/2014/main" id="{0C67F04E-7F16-840D-CDEC-93EA02A2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40" y="3600993"/>
            <a:ext cx="20669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8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chaot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rhythm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scientif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endParaRPr kumimoji="1" lang="ja-JP" altLang="en-US" sz="40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801268"/>
            <a:ext cx="1199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sympathet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monosyllab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characterist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77590" y="4200022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haotic clipart に対する画像結果">
            <a:extLst>
              <a:ext uri="{FF2B5EF4-FFF2-40B4-BE49-F238E27FC236}">
                <a16:creationId xmlns:a16="http://schemas.microsoft.com/office/drawing/2014/main" id="{4FF18E85-8519-32AE-8D9F-1B6EE54A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3" y="229251"/>
            <a:ext cx="2784409" cy="22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hythmic clipart に対する画像結果">
            <a:extLst>
              <a:ext uri="{FF2B5EF4-FFF2-40B4-BE49-F238E27FC236}">
                <a16:creationId xmlns:a16="http://schemas.microsoft.com/office/drawing/2014/main" id="{9690ADA2-423B-A3B3-8011-94374F3E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16" y="229251"/>
            <a:ext cx="2011562" cy="24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ientific clipart に対する画像結果">
            <a:extLst>
              <a:ext uri="{FF2B5EF4-FFF2-40B4-BE49-F238E27FC236}">
                <a16:creationId xmlns:a16="http://schemas.microsoft.com/office/drawing/2014/main" id="{5CA41AEA-1D08-8498-0030-CC50F460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60" y="288852"/>
            <a:ext cx="2595813" cy="21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ympathetic clipart に対する画像結果">
            <a:extLst>
              <a:ext uri="{FF2B5EF4-FFF2-40B4-BE49-F238E27FC236}">
                <a16:creationId xmlns:a16="http://schemas.microsoft.com/office/drawing/2014/main" id="{C0ADAB4A-AE2A-66DC-5F2F-3C98AF48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9" y="3490692"/>
            <a:ext cx="2310576" cy="23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nosyllabic list に対する画像結果">
            <a:extLst>
              <a:ext uri="{FF2B5EF4-FFF2-40B4-BE49-F238E27FC236}">
                <a16:creationId xmlns:a16="http://schemas.microsoft.com/office/drawing/2014/main" id="{27ABA412-B17C-2C96-8589-DF988B35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59" y="326636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haracteristic children に対する画像結果">
            <a:extLst>
              <a:ext uri="{FF2B5EF4-FFF2-40B4-BE49-F238E27FC236}">
                <a16:creationId xmlns:a16="http://schemas.microsoft.com/office/drawing/2014/main" id="{65D3EF24-3CF0-7752-C699-8CF21DB9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58" y="3327172"/>
            <a:ext cx="44291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5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0D1C5A-3391-E103-CE62-FE55598E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227" y="32960"/>
            <a:ext cx="2051691" cy="153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omic に対する画像結果">
            <a:extLst>
              <a:ext uri="{FF2B5EF4-FFF2-40B4-BE49-F238E27FC236}">
                <a16:creationId xmlns:a16="http://schemas.microsoft.com/office/drawing/2014/main" id="{AE82862D-D6F6-7BC5-5F73-027C43F2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82" y="77846"/>
            <a:ext cx="2282441" cy="16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ectic に対する画像結果">
            <a:extLst>
              <a:ext uri="{FF2B5EF4-FFF2-40B4-BE49-F238E27FC236}">
                <a16:creationId xmlns:a16="http://schemas.microsoft.com/office/drawing/2014/main" id="{0597512F-5DEE-BBAD-3A49-F5BF8519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524"/>
            <a:ext cx="1771146" cy="167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oxic に対する画像結果">
            <a:extLst>
              <a:ext uri="{FF2B5EF4-FFF2-40B4-BE49-F238E27FC236}">
                <a16:creationId xmlns:a16="http://schemas.microsoft.com/office/drawing/2014/main" id="{1E1BA5A3-9705-0322-975F-C639B720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54" y="196544"/>
            <a:ext cx="1251578" cy="12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lassic に対する画像結果">
            <a:extLst>
              <a:ext uri="{FF2B5EF4-FFF2-40B4-BE49-F238E27FC236}">
                <a16:creationId xmlns:a16="http://schemas.microsoft.com/office/drawing/2014/main" id="{A1E78F41-CE8B-75DA-3EBA-E4C2E986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754" y="158035"/>
            <a:ext cx="1875217" cy="12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exotic に対する画像結果">
            <a:extLst>
              <a:ext uri="{FF2B5EF4-FFF2-40B4-BE49-F238E27FC236}">
                <a16:creationId xmlns:a16="http://schemas.microsoft.com/office/drawing/2014/main" id="{58CE2A23-0143-52C7-A2AC-0ABD80BF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8" y="44257"/>
            <a:ext cx="1441775" cy="167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roic に対する画像結果">
            <a:extLst>
              <a:ext uri="{FF2B5EF4-FFF2-40B4-BE49-F238E27FC236}">
                <a16:creationId xmlns:a16="http://schemas.microsoft.com/office/drawing/2014/main" id="{631B531C-6A97-249A-2A7B-97442A7F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15" y="2364544"/>
            <a:ext cx="2282441" cy="13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oetic clipart に対する画像結果">
            <a:extLst>
              <a:ext uri="{FF2B5EF4-FFF2-40B4-BE49-F238E27FC236}">
                <a16:creationId xmlns:a16="http://schemas.microsoft.com/office/drawing/2014/main" id="{B680E393-D3DC-D674-BFC6-0C29265A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0" y="2160978"/>
            <a:ext cx="1854255" cy="17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thletic に対する画像結果">
            <a:extLst>
              <a:ext uri="{FF2B5EF4-FFF2-40B4-BE49-F238E27FC236}">
                <a16:creationId xmlns:a16="http://schemas.microsoft.com/office/drawing/2014/main" id="{6C82B78E-3AEF-894C-371F-87588399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79" y="2352331"/>
            <a:ext cx="2155440" cy="14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ramatic clipart に対する画像結果">
            <a:extLst>
              <a:ext uri="{FF2B5EF4-FFF2-40B4-BE49-F238E27FC236}">
                <a16:creationId xmlns:a16="http://schemas.microsoft.com/office/drawing/2014/main" id="{9549CD48-AC65-CC85-B968-78F91363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124" y="2310043"/>
            <a:ext cx="1887628" cy="14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fantastic clipart に対する画像結果">
            <a:extLst>
              <a:ext uri="{FF2B5EF4-FFF2-40B4-BE49-F238E27FC236}">
                <a16:creationId xmlns:a16="http://schemas.microsoft.com/office/drawing/2014/main" id="{83D84DC3-311D-BDC1-C389-674D8E53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53" y="2415808"/>
            <a:ext cx="1556378" cy="113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unatic clipart に対する画像結果">
            <a:extLst>
              <a:ext uri="{FF2B5EF4-FFF2-40B4-BE49-F238E27FC236}">
                <a16:creationId xmlns:a16="http://schemas.microsoft.com/office/drawing/2014/main" id="{77BA4A77-742C-DEC9-3925-AE1CB907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76" y="2382099"/>
            <a:ext cx="1293275" cy="1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aotic clipart に対する画像結果">
            <a:extLst>
              <a:ext uri="{FF2B5EF4-FFF2-40B4-BE49-F238E27FC236}">
                <a16:creationId xmlns:a16="http://schemas.microsoft.com/office/drawing/2014/main" id="{57EAD906-90B3-A269-E74B-CE7AEA2F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45" y="4499667"/>
            <a:ext cx="1931209" cy="15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hythmic clipart に対する画像結果">
            <a:extLst>
              <a:ext uri="{FF2B5EF4-FFF2-40B4-BE49-F238E27FC236}">
                <a16:creationId xmlns:a16="http://schemas.microsoft.com/office/drawing/2014/main" id="{C403D628-531D-DE5D-2BF3-671F0F94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90" y="4774085"/>
            <a:ext cx="1120393" cy="13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cientific clipart に対する画像結果">
            <a:extLst>
              <a:ext uri="{FF2B5EF4-FFF2-40B4-BE49-F238E27FC236}">
                <a16:creationId xmlns:a16="http://schemas.microsoft.com/office/drawing/2014/main" id="{996C21DC-55FC-55D1-7CCE-74451A0E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10" y="4672415"/>
            <a:ext cx="1504931" cy="12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ympathetic clipart に対する画像結果">
            <a:extLst>
              <a:ext uri="{FF2B5EF4-FFF2-40B4-BE49-F238E27FC236}">
                <a16:creationId xmlns:a16="http://schemas.microsoft.com/office/drawing/2014/main" id="{55A9D63D-6659-39CF-3408-FFF50045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0" y="4774085"/>
            <a:ext cx="1256867" cy="12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monosyllabic list に対する画像結果">
            <a:extLst>
              <a:ext uri="{FF2B5EF4-FFF2-40B4-BE49-F238E27FC236}">
                <a16:creationId xmlns:a16="http://schemas.microsoft.com/office/drawing/2014/main" id="{6457B1D6-F349-CA8E-4639-C91E0BE1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13" y="4532905"/>
            <a:ext cx="2374634" cy="17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haracteristic children に対する画像結果">
            <a:extLst>
              <a:ext uri="{FF2B5EF4-FFF2-40B4-BE49-F238E27FC236}">
                <a16:creationId xmlns:a16="http://schemas.microsoft.com/office/drawing/2014/main" id="{BDCF475A-A53A-3D7A-BA73-3063BFED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30" y="4672415"/>
            <a:ext cx="2777464" cy="14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4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8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epic poem is a dramatic story about the heroic deeds.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poem is a dramatic story about the heroic deeds.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poem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is a dramatic story about the heroic deeds.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poem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 dramatic story about the heroic deeds.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poem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dramatic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story about the heroic deeds.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Homophones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0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poem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dramatic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story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about the heroic deeds.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poem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dramatic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story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about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heroic deeds.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poem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dramatic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story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about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heroic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deeds.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poem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dramatic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story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about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heroic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deeds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49" y="2985835"/>
            <a:ext cx="2894655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epic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poem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dramatic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story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about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heroic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deeds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D563E7-09A0-48A4-8291-3A461C91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2203601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31228-CD72-4A95-8FED-650CF6F5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78" y="1949373"/>
            <a:ext cx="2894655" cy="319223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498540F-294E-439C-9F41-583F2ECC5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145" y="4971191"/>
            <a:ext cx="3731075" cy="177716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2E0CDA-2F67-4378-8D72-2B2154062148}"/>
              </a:ext>
            </a:extLst>
          </p:cNvPr>
          <p:cNvSpPr txBox="1"/>
          <p:nvPr/>
        </p:nvSpPr>
        <p:spPr>
          <a:xfrm>
            <a:off x="7795444" y="5312026"/>
            <a:ext cx="456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Simple</a:t>
            </a:r>
          </a:p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3424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D54187-1748-4196-A45A-C6F8A7B0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5" y="1723136"/>
            <a:ext cx="5670857" cy="36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358758" y="1637370"/>
            <a:ext cx="56708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There has been a gigantic earthquake.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D54187-1748-4196-A45A-C6F8A7B0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5" y="1723136"/>
            <a:ext cx="5670857" cy="36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3733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4C85CA-1A73-4E29-AC17-A47C3D27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3" y="170435"/>
            <a:ext cx="5642807" cy="34047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E3C81F-3151-4517-804A-EF20EE32B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15" y="3745601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74B18C-DB2F-4B65-B7AF-B3E5FEE599E5}"/>
              </a:ext>
            </a:extLst>
          </p:cNvPr>
          <p:cNvSpPr txBox="1"/>
          <p:nvPr/>
        </p:nvSpPr>
        <p:spPr>
          <a:xfrm>
            <a:off x="447675" y="224016"/>
            <a:ext cx="106965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infinitive, preposition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She is going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sing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I am going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park.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＝</a:t>
            </a:r>
            <a:r>
              <a:rPr lang="ja-JP" altLang="en-US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２</a:t>
            </a:r>
            <a:endParaRPr lang="en-US" altLang="ja-JP" sz="4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He has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cars. 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</a:t>
            </a:r>
            <a:r>
              <a:rPr lang="ja-JP" altLang="en-US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are tall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32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5730241" y="1752984"/>
            <a:ext cx="61447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“The fireworks wer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e fantastic!</a:t>
            </a: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”  exclaimed Sam.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4C85CA-1A73-4E29-AC17-A47C3D27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3" y="170435"/>
            <a:ext cx="5642807" cy="34047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E3C81F-3151-4517-804A-EF20EE32B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15" y="3745601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86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C4022D-BDB7-40DA-A362-29D3D7AF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3410661"/>
            <a:ext cx="5352090" cy="320413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AB3B2E-2A5D-40D6-8458-E6FEEE07B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671" y="243205"/>
            <a:ext cx="2741314" cy="320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966681" y="2953997"/>
            <a:ext cx="59509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latin typeface="+mj-lt"/>
                <a:ea typeface="+mj-ea"/>
                <a:cs typeface="+mj-cs"/>
              </a:rPr>
              <a:t>Recent world events have been very dramatic.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C4022D-BDB7-40DA-A362-29D3D7AF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3410661"/>
            <a:ext cx="5352090" cy="320413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AB3B2E-2A5D-40D6-8458-E6FEEE07B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671" y="243205"/>
            <a:ext cx="2741314" cy="320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745875"/>
      </p:ext>
    </p:extLst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8C5FE9-EF81-410D-8BB4-FDE1F7B37701}"/>
              </a:ext>
            </a:extLst>
          </p:cNvPr>
          <p:cNvSpPr txBox="1"/>
          <p:nvPr/>
        </p:nvSpPr>
        <p:spPr>
          <a:xfrm>
            <a:off x="857250" y="742950"/>
            <a:ext cx="106775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  <a:endParaRPr kumimoji="1" lang="en-US" altLang="ja-JP" sz="4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I like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bag.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 lucky.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997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222076-A8A3-438B-8E23-FA893200C142}"/>
              </a:ext>
            </a:extLst>
          </p:cNvPr>
          <p:cNvSpPr txBox="1"/>
          <p:nvPr/>
        </p:nvSpPr>
        <p:spPr>
          <a:xfrm>
            <a:off x="628650" y="561975"/>
            <a:ext cx="107727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 to show position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house is over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there.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I love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cookies.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they’re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They’re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parents.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9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222076-A8A3-438B-8E23-FA893200C142}"/>
              </a:ext>
            </a:extLst>
          </p:cNvPr>
          <p:cNvSpPr txBox="1"/>
          <p:nvPr/>
        </p:nvSpPr>
        <p:spPr>
          <a:xfrm>
            <a:off x="628650" y="561975"/>
            <a:ext cx="107727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question word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your brother?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endParaRPr kumimoji="1" lang="en-US" altLang="ja-JP" sz="4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favorite shoes everyday.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tense of the verb to be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 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 friends in Japan.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2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182880" y="590491"/>
            <a:ext cx="7813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athlet</a:t>
            </a:r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elated to athletes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3E6E73-EB9C-4BEB-9278-6EAF855F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1" y="2681075"/>
            <a:ext cx="6853872" cy="39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9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7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&lt;</a:t>
            </a:r>
            <a:r>
              <a:rPr lang="en-US" altLang="ja-JP" sz="7400" b="1" dirty="0">
                <a:latin typeface="+mj-lt"/>
                <a:ea typeface="+mj-ea"/>
                <a:cs typeface="+mj-cs"/>
              </a:rPr>
              <a:t>-</a:t>
            </a:r>
            <a:r>
              <a:rPr lang="en-US" altLang="ja-JP" sz="7400" b="1" dirty="0" err="1">
                <a:latin typeface="+mj-lt"/>
                <a:ea typeface="+mj-ea"/>
                <a:cs typeface="+mj-cs"/>
              </a:rPr>
              <a:t>ic</a:t>
            </a: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ep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com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hect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tox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class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exot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64BBCB-52C5-03F4-C3D9-0F517D3B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3" y="159211"/>
            <a:ext cx="3118069" cy="233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omic に対する画像結果">
            <a:extLst>
              <a:ext uri="{FF2B5EF4-FFF2-40B4-BE49-F238E27FC236}">
                <a16:creationId xmlns:a16="http://schemas.microsoft.com/office/drawing/2014/main" id="{0D376061-327D-5EE9-6AFA-6531FFA4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65" y="159211"/>
            <a:ext cx="3246050" cy="23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ctic に対する画像結果">
            <a:extLst>
              <a:ext uri="{FF2B5EF4-FFF2-40B4-BE49-F238E27FC236}">
                <a16:creationId xmlns:a16="http://schemas.microsoft.com/office/drawing/2014/main" id="{8605B187-760C-A67D-70DA-09A87704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93" y="54478"/>
            <a:ext cx="27146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oxic に対する画像結果">
            <a:extLst>
              <a:ext uri="{FF2B5EF4-FFF2-40B4-BE49-F238E27FC236}">
                <a16:creationId xmlns:a16="http://schemas.microsoft.com/office/drawing/2014/main" id="{5CB25ED5-7300-8A27-CC34-0BB2EA04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5" y="3429000"/>
            <a:ext cx="24860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lassic に対する画像結果">
            <a:extLst>
              <a:ext uri="{FF2B5EF4-FFF2-40B4-BE49-F238E27FC236}">
                <a16:creationId xmlns:a16="http://schemas.microsoft.com/office/drawing/2014/main" id="{994A2780-4202-AD29-8398-23001081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89" y="3654027"/>
            <a:ext cx="3190401" cy="21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xotic に対する画像結果">
            <a:extLst>
              <a:ext uri="{FF2B5EF4-FFF2-40B4-BE49-F238E27FC236}">
                <a16:creationId xmlns:a16="http://schemas.microsoft.com/office/drawing/2014/main" id="{203B1F47-307F-62CE-08BB-F5E03E97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05" y="3329259"/>
            <a:ext cx="2209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415</Words>
  <Application>Microsoft Office PowerPoint</Application>
  <PresentationFormat>ワイド画面</PresentationFormat>
  <Paragraphs>109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2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39</cp:revision>
  <cp:lastPrinted>2023-03-08T22:18:07Z</cp:lastPrinted>
  <dcterms:created xsi:type="dcterms:W3CDTF">2020-10-31T02:23:16Z</dcterms:created>
  <dcterms:modified xsi:type="dcterms:W3CDTF">2023-03-08T22:39:57Z</dcterms:modified>
</cp:coreProperties>
</file>