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77" r:id="rId3"/>
    <p:sldId id="866" r:id="rId4"/>
    <p:sldId id="375" r:id="rId5"/>
    <p:sldId id="868" r:id="rId6"/>
    <p:sldId id="872" r:id="rId7"/>
    <p:sldId id="871" r:id="rId8"/>
    <p:sldId id="873" r:id="rId9"/>
    <p:sldId id="870" r:id="rId10"/>
    <p:sldId id="869" r:id="rId11"/>
    <p:sldId id="867" r:id="rId12"/>
    <p:sldId id="650" r:id="rId13"/>
    <p:sldId id="3136" r:id="rId14"/>
    <p:sldId id="3137" r:id="rId15"/>
    <p:sldId id="3138" r:id="rId16"/>
    <p:sldId id="3237" r:id="rId17"/>
    <p:sldId id="3241" r:id="rId18"/>
    <p:sldId id="317" r:id="rId19"/>
    <p:sldId id="855" r:id="rId20"/>
    <p:sldId id="856" r:id="rId21"/>
    <p:sldId id="865" r:id="rId22"/>
    <p:sldId id="332" r:id="rId23"/>
    <p:sldId id="799" r:id="rId24"/>
    <p:sldId id="858" r:id="rId25"/>
    <p:sldId id="859" r:id="rId26"/>
    <p:sldId id="860" r:id="rId27"/>
    <p:sldId id="861" r:id="rId28"/>
    <p:sldId id="862" r:id="rId29"/>
    <p:sldId id="863" r:id="rId30"/>
    <p:sldId id="864" r:id="rId31"/>
    <p:sldId id="339" r:id="rId32"/>
    <p:sldId id="2802" r:id="rId33"/>
    <p:sldId id="340" r:id="rId34"/>
    <p:sldId id="3240" r:id="rId35"/>
    <p:sldId id="3239" r:id="rId36"/>
    <p:sldId id="341" r:id="rId37"/>
    <p:sldId id="342" r:id="rId38"/>
    <p:sldId id="3238" r:id="rId39"/>
    <p:sldId id="391" r:id="rId40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2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4" tIns="48292" rIns="96584" bIns="482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2"/>
            <a:ext cx="5509260" cy="3944243"/>
          </a:xfrm>
          <a:prstGeom prst="rect">
            <a:avLst/>
          </a:prstGeom>
        </p:spPr>
        <p:txBody>
          <a:bodyPr vert="horz" lIns="96584" tIns="48292" rIns="96584" bIns="482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4a-31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1EC03E-581A-C622-F4E0-849F9EE2F9D7}"/>
              </a:ext>
            </a:extLst>
          </p:cNvPr>
          <p:cNvSpPr txBox="1"/>
          <p:nvPr/>
        </p:nvSpPr>
        <p:spPr>
          <a:xfrm>
            <a:off x="1" y="352425"/>
            <a:ext cx="33718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endParaRPr kumimoji="1" lang="en-US" altLang="ja-JP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altLang="ja-JP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s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br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9C3CFD-B0F3-930C-6952-05471F986C77}"/>
              </a:ext>
            </a:extLst>
          </p:cNvPr>
          <p:cNvSpPr txBox="1"/>
          <p:nvPr/>
        </p:nvSpPr>
        <p:spPr>
          <a:xfrm>
            <a:off x="2514601" y="352425"/>
            <a:ext cx="358139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  <a:endParaRPr kumimoji="1" lang="en-US" altLang="ja-JP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altLang="ja-JP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rou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tou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enou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cou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lau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18DA18-8463-2D15-D9DE-DF7A5B04C507}"/>
              </a:ext>
            </a:extLst>
          </p:cNvPr>
          <p:cNvSpPr txBox="1"/>
          <p:nvPr/>
        </p:nvSpPr>
        <p:spPr>
          <a:xfrm>
            <a:off x="6238875" y="566678"/>
            <a:ext cx="5410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1" lang="en-US" altLang="ja-JP" sz="5400" u="sng" dirty="0"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kumimoji="1" lang="en-US" altLang="ja-JP" sz="5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  (bring)</a:t>
            </a:r>
            <a:endParaRPr lang="en-US" altLang="ja-JP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c</a:t>
            </a:r>
            <a:r>
              <a:rPr lang="en-US" altLang="ja-JP" sz="5400" u="sng" dirty="0">
                <a:latin typeface="Aharoni" panose="02010803020104030203" pitchFamily="2" charset="-79"/>
                <a:cs typeface="Aharoni" panose="02010803020104030203" pitchFamily="2" charset="-79"/>
              </a:rPr>
              <a:t>au</a:t>
            </a:r>
            <a:r>
              <a:rPr lang="en-US" altLang="ja-JP" sz="5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  (catch)</a:t>
            </a: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f</a:t>
            </a:r>
            <a:r>
              <a:rPr lang="en-US" altLang="ja-JP" sz="5400" u="sng" dirty="0"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lang="en-US" altLang="ja-JP" sz="5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 (fight)</a:t>
            </a: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th</a:t>
            </a:r>
            <a:r>
              <a:rPr lang="en-US" altLang="ja-JP" sz="5400" u="sng" dirty="0"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lang="en-US" altLang="ja-JP" sz="5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 (think)</a:t>
            </a: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t</a:t>
            </a:r>
            <a:r>
              <a:rPr lang="en-US" altLang="ja-JP" sz="5400" u="sng" dirty="0">
                <a:latin typeface="Aharoni" panose="02010803020104030203" pitchFamily="2" charset="-79"/>
                <a:cs typeface="Aharoni" panose="02010803020104030203" pitchFamily="2" charset="-79"/>
              </a:rPr>
              <a:t>au</a:t>
            </a:r>
            <a:r>
              <a:rPr lang="en-US" altLang="ja-JP" sz="5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 (teach)</a:t>
            </a:r>
          </a:p>
          <a:p>
            <a:endParaRPr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95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1EC03E-581A-C622-F4E0-849F9EE2F9D7}"/>
              </a:ext>
            </a:extLst>
          </p:cNvPr>
          <p:cNvSpPr txBox="1"/>
          <p:nvPr/>
        </p:nvSpPr>
        <p:spPr>
          <a:xfrm>
            <a:off x="1" y="352425"/>
            <a:ext cx="33718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endParaRPr kumimoji="1" lang="en-US" altLang="ja-JP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altLang="ja-JP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s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br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9C3CFD-B0F3-930C-6952-05471F986C77}"/>
              </a:ext>
            </a:extLst>
          </p:cNvPr>
          <p:cNvSpPr txBox="1"/>
          <p:nvPr/>
        </p:nvSpPr>
        <p:spPr>
          <a:xfrm>
            <a:off x="2514601" y="352425"/>
            <a:ext cx="358139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  <a:endParaRPr kumimoji="1" lang="en-US" altLang="ja-JP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altLang="ja-JP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rou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tou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enou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cou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lau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18DA18-8463-2D15-D9DE-DF7A5B04C507}"/>
              </a:ext>
            </a:extLst>
          </p:cNvPr>
          <p:cNvSpPr txBox="1"/>
          <p:nvPr/>
        </p:nvSpPr>
        <p:spPr>
          <a:xfrm>
            <a:off x="6238875" y="566678"/>
            <a:ext cx="5410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1" lang="en-US" altLang="ja-JP" sz="5400" u="sng" dirty="0"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kumimoji="1" lang="en-US" altLang="ja-JP" sz="5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  (bring)</a:t>
            </a:r>
            <a:endParaRPr lang="en-US" altLang="ja-JP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c</a:t>
            </a:r>
            <a:r>
              <a:rPr lang="en-US" altLang="ja-JP" sz="5400" u="sng" dirty="0">
                <a:latin typeface="Aharoni" panose="02010803020104030203" pitchFamily="2" charset="-79"/>
                <a:cs typeface="Aharoni" panose="02010803020104030203" pitchFamily="2" charset="-79"/>
              </a:rPr>
              <a:t>au</a:t>
            </a:r>
            <a:r>
              <a:rPr lang="en-US" altLang="ja-JP" sz="5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  (catch)</a:t>
            </a: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f</a:t>
            </a:r>
            <a:r>
              <a:rPr lang="en-US" altLang="ja-JP" sz="5400" u="sng" dirty="0"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lang="en-US" altLang="ja-JP" sz="5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 (fight)</a:t>
            </a: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th</a:t>
            </a:r>
            <a:r>
              <a:rPr lang="en-US" altLang="ja-JP" sz="5400" u="sng" dirty="0"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lang="en-US" altLang="ja-JP" sz="5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 (think)</a:t>
            </a: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t</a:t>
            </a:r>
            <a:r>
              <a:rPr lang="en-US" altLang="ja-JP" sz="5400" u="sng" dirty="0">
                <a:latin typeface="Aharoni" panose="02010803020104030203" pitchFamily="2" charset="-79"/>
                <a:cs typeface="Aharoni" panose="02010803020104030203" pitchFamily="2" charset="-79"/>
              </a:rPr>
              <a:t>au</a:t>
            </a:r>
            <a:r>
              <a:rPr lang="en-US" altLang="ja-JP" sz="5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 (teach)</a:t>
            </a:r>
          </a:p>
          <a:p>
            <a:endParaRPr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ost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39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40AE71-7214-4AA3-9ACA-E1CB2D059097}"/>
              </a:ext>
            </a:extLst>
          </p:cNvPr>
          <p:cNvSpPr txBox="1"/>
          <p:nvPr/>
        </p:nvSpPr>
        <p:spPr>
          <a:xfrm>
            <a:off x="871538" y="843790"/>
            <a:ext cx="3791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ough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A2FD4A-897F-4504-8D52-44806E96C1AD}"/>
              </a:ext>
            </a:extLst>
          </p:cNvPr>
          <p:cNvSpPr txBox="1"/>
          <p:nvPr/>
        </p:nvSpPr>
        <p:spPr>
          <a:xfrm>
            <a:off x="8208251" y="2159604"/>
            <a:ext cx="3859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yo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urt</a:t>
            </a:r>
          </a:p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7D22322-35FD-41A0-A060-68DFB925A111}"/>
              </a:ext>
            </a:extLst>
          </p:cNvPr>
          <p:cNvSpPr txBox="1"/>
          <p:nvPr/>
        </p:nvSpPr>
        <p:spPr>
          <a:xfrm>
            <a:off x="123825" y="4098596"/>
            <a:ext cx="3171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augh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4F5A1C3-DD44-4072-A8CF-564F26DB4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989" y="73955"/>
            <a:ext cx="2689005" cy="348091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BCC1900-3C8C-4DA2-973F-860E704BD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353" y="3310620"/>
            <a:ext cx="2045386" cy="347342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9706F39-A0D2-47D5-9645-0EBBB59E3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795" y="4098596"/>
            <a:ext cx="2753218" cy="275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08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  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  br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  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89745F-492E-8C80-8051-2647F3146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366" y="3760876"/>
            <a:ext cx="1576203" cy="2040392"/>
          </a:xfrm>
          <a:prstGeom prst="rect">
            <a:avLst/>
          </a:prstGeom>
        </p:spPr>
      </p:pic>
      <p:pic>
        <p:nvPicPr>
          <p:cNvPr id="6" name="Picture 2" descr="ought child に対する画像結果">
            <a:extLst>
              <a:ext uri="{FF2B5EF4-FFF2-40B4-BE49-F238E27FC236}">
                <a16:creationId xmlns:a16="http://schemas.microsoft.com/office/drawing/2014/main" id="{3EB19924-84CD-0729-577D-046F2D921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0242"/>
            <a:ext cx="3033469" cy="1765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uy clipart に対する画像結果">
            <a:extLst>
              <a:ext uri="{FF2B5EF4-FFF2-40B4-BE49-F238E27FC236}">
                <a16:creationId xmlns:a16="http://schemas.microsoft.com/office/drawing/2014/main" id="{B50D747F-1BA0-E335-41A7-13DE26F7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33402"/>
            <a:ext cx="2819400" cy="21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rought clipart に対する画像結果">
            <a:extLst>
              <a:ext uri="{FF2B5EF4-FFF2-40B4-BE49-F238E27FC236}">
                <a16:creationId xmlns:a16="http://schemas.microsoft.com/office/drawing/2014/main" id="{114900CF-25E1-17E8-E692-71A41C290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244" y="133402"/>
            <a:ext cx="1833325" cy="206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ought clipart に対する画像結果">
            <a:extLst>
              <a:ext uri="{FF2B5EF4-FFF2-40B4-BE49-F238E27FC236}">
                <a16:creationId xmlns:a16="http://schemas.microsoft.com/office/drawing/2014/main" id="{8401E6BB-6330-F8B7-1599-B9ACA27B4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95" y="3244161"/>
            <a:ext cx="2197078" cy="241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nought clipart に対する画像結果">
            <a:extLst>
              <a:ext uri="{FF2B5EF4-FFF2-40B4-BE49-F238E27FC236}">
                <a16:creationId xmlns:a16="http://schemas.microsoft.com/office/drawing/2014/main" id="{3D6D0773-27DE-6E21-D14A-A147593F5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21" y="3464526"/>
            <a:ext cx="22574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0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ostly          din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   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oul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ast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erkin  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urt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15CF247-9D32-DE28-2565-3606DA4E0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573" y="3436908"/>
            <a:ext cx="2035555" cy="2035555"/>
          </a:xfrm>
          <a:prstGeom prst="rect">
            <a:avLst/>
          </a:prstGeom>
        </p:spPr>
      </p:pic>
      <p:pic>
        <p:nvPicPr>
          <p:cNvPr id="3074" name="Picture 2" descr="ghostly clipart に対する画像結果">
            <a:extLst>
              <a:ext uri="{FF2B5EF4-FFF2-40B4-BE49-F238E27FC236}">
                <a16:creationId xmlns:a16="http://schemas.microsoft.com/office/drawing/2014/main" id="{579776C7-E32C-676F-450C-3A1BEA633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97" y="225140"/>
            <a:ext cx="2017259" cy="207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nghy  に対する画像結果">
            <a:extLst>
              <a:ext uri="{FF2B5EF4-FFF2-40B4-BE49-F238E27FC236}">
                <a16:creationId xmlns:a16="http://schemas.microsoft.com/office/drawing/2014/main" id="{963469C1-BB50-9E14-910F-C7BDBA403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07" y="148099"/>
            <a:ext cx="3107786" cy="2074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houl に対する画像結果">
            <a:extLst>
              <a:ext uri="{FF2B5EF4-FFF2-40B4-BE49-F238E27FC236}">
                <a16:creationId xmlns:a16="http://schemas.microsoft.com/office/drawing/2014/main" id="{7085C7F0-4EA7-F511-9064-0A1E6079D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336" y="391732"/>
            <a:ext cx="2203467" cy="22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ghast に対する画像結果">
            <a:extLst>
              <a:ext uri="{FF2B5EF4-FFF2-40B4-BE49-F238E27FC236}">
                <a16:creationId xmlns:a16="http://schemas.microsoft.com/office/drawing/2014/main" id="{136BC857-89F8-FAD5-38CA-0ED28D8B0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25" y="3717114"/>
            <a:ext cx="2082801" cy="215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erkins に対する画像結果">
            <a:extLst>
              <a:ext uri="{FF2B5EF4-FFF2-40B4-BE49-F238E27FC236}">
                <a16:creationId xmlns:a16="http://schemas.microsoft.com/office/drawing/2014/main" id="{75B10FD4-878B-AC96-FED0-F7A5D084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47" y="3537828"/>
            <a:ext cx="1934635" cy="19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880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ty        fr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    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distr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augh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onsl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augh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77590" y="4200022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3BEF3D2-D479-9D3C-4AEA-2BDCD7083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245" y="223804"/>
            <a:ext cx="1185893" cy="2013855"/>
          </a:xfrm>
          <a:prstGeom prst="rect">
            <a:avLst/>
          </a:prstGeom>
        </p:spPr>
      </p:pic>
      <p:pic>
        <p:nvPicPr>
          <p:cNvPr id="6" name="Picture 2" descr="naughty に対する画像結果">
            <a:extLst>
              <a:ext uri="{FF2B5EF4-FFF2-40B4-BE49-F238E27FC236}">
                <a16:creationId xmlns:a16="http://schemas.microsoft.com/office/drawing/2014/main" id="{32F230E3-D07F-789F-1C8B-B668294A3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30" y="18916"/>
            <a:ext cx="17430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raught  に対する画像結果">
            <a:extLst>
              <a:ext uri="{FF2B5EF4-FFF2-40B4-BE49-F238E27FC236}">
                <a16:creationId xmlns:a16="http://schemas.microsoft.com/office/drawing/2014/main" id="{BBB3949F-0CCB-E304-2DB1-448077A2A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75509"/>
            <a:ext cx="16192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aughter に対する画像結果">
            <a:extLst>
              <a:ext uri="{FF2B5EF4-FFF2-40B4-BE49-F238E27FC236}">
                <a16:creationId xmlns:a16="http://schemas.microsoft.com/office/drawing/2014/main" id="{66DF67FD-11DD-BEC2-6F31-532ECAAAE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429000"/>
            <a:ext cx="2428875" cy="2091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straught に対する画像結果">
            <a:extLst>
              <a:ext uri="{FF2B5EF4-FFF2-40B4-BE49-F238E27FC236}">
                <a16:creationId xmlns:a16="http://schemas.microsoft.com/office/drawing/2014/main" id="{C287CF53-53B6-7DB9-E755-D50B18FEC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840498"/>
            <a:ext cx="3105150" cy="2065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onslaught  child に対する画像結果">
            <a:extLst>
              <a:ext uri="{FF2B5EF4-FFF2-40B4-BE49-F238E27FC236}">
                <a16:creationId xmlns:a16="http://schemas.microsoft.com/office/drawing/2014/main" id="{7E467EB7-D801-83A4-8F63-56026D6B8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365" y="4000564"/>
            <a:ext cx="2233613" cy="1878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53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74D655B-AD19-63E5-ADD4-517E45B00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840" y="135874"/>
            <a:ext cx="1143165" cy="147982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391E36C-4D7A-4A4B-1348-E1163D05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53" y="4571068"/>
            <a:ext cx="971672" cy="165007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30DCFC5-78F8-DEEA-3D7C-FA683C422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810" y="2315086"/>
            <a:ext cx="1463073" cy="1463073"/>
          </a:xfrm>
          <a:prstGeom prst="rect">
            <a:avLst/>
          </a:prstGeom>
        </p:spPr>
      </p:pic>
      <p:pic>
        <p:nvPicPr>
          <p:cNvPr id="2050" name="Picture 2" descr="ought child に対する画像結果">
            <a:extLst>
              <a:ext uri="{FF2B5EF4-FFF2-40B4-BE49-F238E27FC236}">
                <a16:creationId xmlns:a16="http://schemas.microsoft.com/office/drawing/2014/main" id="{B1F7BD5F-DE9A-08BD-44DC-6D97A1B87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704" y="155289"/>
            <a:ext cx="2189053" cy="1274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uy clipart に対する画像結果">
            <a:extLst>
              <a:ext uri="{FF2B5EF4-FFF2-40B4-BE49-F238E27FC236}">
                <a16:creationId xmlns:a16="http://schemas.microsoft.com/office/drawing/2014/main" id="{C65D83D3-8794-A08B-5468-BF09D9FAA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4" y="81507"/>
            <a:ext cx="2009775" cy="15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rought clipart に対する画像結果">
            <a:extLst>
              <a:ext uri="{FF2B5EF4-FFF2-40B4-BE49-F238E27FC236}">
                <a16:creationId xmlns:a16="http://schemas.microsoft.com/office/drawing/2014/main" id="{B101DA8B-E264-215F-9085-94A4D66DE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17" y="35414"/>
            <a:ext cx="1489495" cy="167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ought clipart に対する画像結果">
            <a:extLst>
              <a:ext uri="{FF2B5EF4-FFF2-40B4-BE49-F238E27FC236}">
                <a16:creationId xmlns:a16="http://schemas.microsoft.com/office/drawing/2014/main" id="{32B9E4AA-9BF2-62FB-32C4-C5B2C57B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067" y="9478"/>
            <a:ext cx="1503398" cy="165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ught clipart に対する画像結果">
            <a:extLst>
              <a:ext uri="{FF2B5EF4-FFF2-40B4-BE49-F238E27FC236}">
                <a16:creationId xmlns:a16="http://schemas.microsoft.com/office/drawing/2014/main" id="{1024D9AB-764F-D888-3E8F-71B2BAA44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321" y="95538"/>
            <a:ext cx="1463073" cy="157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hostly clipart に対する画像結果">
            <a:extLst>
              <a:ext uri="{FF2B5EF4-FFF2-40B4-BE49-F238E27FC236}">
                <a16:creationId xmlns:a16="http://schemas.microsoft.com/office/drawing/2014/main" id="{965E8615-7C8F-ED2B-B39B-69B50825B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99" y="2373912"/>
            <a:ext cx="1490722" cy="15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inghy  に対する画像結果">
            <a:extLst>
              <a:ext uri="{FF2B5EF4-FFF2-40B4-BE49-F238E27FC236}">
                <a16:creationId xmlns:a16="http://schemas.microsoft.com/office/drawing/2014/main" id="{C152D899-8DD6-5FDF-1C11-53BC81F3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86" y="2361916"/>
            <a:ext cx="2155440" cy="1438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houl に対する画像結果">
            <a:extLst>
              <a:ext uri="{FF2B5EF4-FFF2-40B4-BE49-F238E27FC236}">
                <a16:creationId xmlns:a16="http://schemas.microsoft.com/office/drawing/2014/main" id="{78709D76-0893-03B9-0527-C6EA6803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4" y="2221586"/>
            <a:ext cx="1650071" cy="165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aghast に対する画像結果">
            <a:extLst>
              <a:ext uri="{FF2B5EF4-FFF2-40B4-BE49-F238E27FC236}">
                <a16:creationId xmlns:a16="http://schemas.microsoft.com/office/drawing/2014/main" id="{B358B0A0-60AD-A4E4-1C89-EB606027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417" y="2221586"/>
            <a:ext cx="1421501" cy="147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erkins に対する画像結果">
            <a:extLst>
              <a:ext uri="{FF2B5EF4-FFF2-40B4-BE49-F238E27FC236}">
                <a16:creationId xmlns:a16="http://schemas.microsoft.com/office/drawing/2014/main" id="{D83819A9-F335-F10A-788A-01E00518A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97" y="2183317"/>
            <a:ext cx="1934635" cy="19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aughty に対する画像結果">
            <a:extLst>
              <a:ext uri="{FF2B5EF4-FFF2-40B4-BE49-F238E27FC236}">
                <a16:creationId xmlns:a16="http://schemas.microsoft.com/office/drawing/2014/main" id="{FEAA1033-11C4-185B-56E9-AA8003088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56" y="4471284"/>
            <a:ext cx="1260316" cy="1859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aught  に対する画像結果">
            <a:extLst>
              <a:ext uri="{FF2B5EF4-FFF2-40B4-BE49-F238E27FC236}">
                <a16:creationId xmlns:a16="http://schemas.microsoft.com/office/drawing/2014/main" id="{9C819CE4-FBCF-FC91-706E-CDEE1DD79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800" y="4584000"/>
            <a:ext cx="1136408" cy="137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aughter に対する画像結果">
            <a:extLst>
              <a:ext uri="{FF2B5EF4-FFF2-40B4-BE49-F238E27FC236}">
                <a16:creationId xmlns:a16="http://schemas.microsoft.com/office/drawing/2014/main" id="{C2AB4252-474D-4067-2D93-C17B2D0E9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12" y="4538846"/>
            <a:ext cx="1933298" cy="1665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istraught に対する画像結果">
            <a:extLst>
              <a:ext uri="{FF2B5EF4-FFF2-40B4-BE49-F238E27FC236}">
                <a16:creationId xmlns:a16="http://schemas.microsoft.com/office/drawing/2014/main" id="{D0B854FA-AEC1-5975-A38F-041182C3A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00" y="4706902"/>
            <a:ext cx="2155440" cy="1433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nslaught  child に対する画像結果">
            <a:extLst>
              <a:ext uri="{FF2B5EF4-FFF2-40B4-BE49-F238E27FC236}">
                <a16:creationId xmlns:a16="http://schemas.microsoft.com/office/drawing/2014/main" id="{288B17CA-05C2-FE88-50D3-0252B1600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318" y="4613566"/>
            <a:ext cx="1910811" cy="1607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16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533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4791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400" b="1" dirty="0"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7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400" b="1" dirty="0">
                <a:latin typeface="+mj-lt"/>
                <a:ea typeface="+mj-ea"/>
                <a:cs typeface="+mj-cs"/>
              </a:rPr>
              <a:t>&lt;</a:t>
            </a:r>
            <a:r>
              <a:rPr kumimoji="1" lang="en-US" altLang="ja-JP" sz="7400" b="1" dirty="0" err="1">
                <a:latin typeface="+mj-lt"/>
                <a:ea typeface="+mj-ea"/>
                <a:cs typeface="+mj-cs"/>
              </a:rPr>
              <a:t>ough</a:t>
            </a:r>
            <a:r>
              <a:rPr kumimoji="1" lang="en-US" altLang="ja-JP" sz="7400" b="1" dirty="0">
                <a:latin typeface="+mj-lt"/>
                <a:ea typeface="+mj-ea"/>
                <a:cs typeface="+mj-cs"/>
              </a:rPr>
              <a:t>&gt;&lt;</a:t>
            </a:r>
            <a:r>
              <a:rPr kumimoji="1" lang="en-US" altLang="ja-JP" sz="7400" b="1" dirty="0" err="1">
                <a:latin typeface="+mj-lt"/>
                <a:ea typeface="+mj-ea"/>
                <a:cs typeface="+mj-cs"/>
              </a:rPr>
              <a:t>gh</a:t>
            </a:r>
            <a:r>
              <a:rPr kumimoji="1" lang="en-US" altLang="ja-JP" sz="7400" b="1" dirty="0"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400" b="1" dirty="0">
                <a:latin typeface="+mj-lt"/>
                <a:ea typeface="+mj-ea"/>
                <a:cs typeface="+mj-cs"/>
              </a:rPr>
              <a:t>&lt;augh&gt;</a:t>
            </a:r>
          </a:p>
        </p:txBody>
      </p:sp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C1B4B3-6BCC-480F-AC6E-A610C94CBA29}"/>
              </a:ext>
            </a:extLst>
          </p:cNvPr>
          <p:cNvSpPr txBox="1"/>
          <p:nvPr/>
        </p:nvSpPr>
        <p:spPr>
          <a:xfrm>
            <a:off x="73572" y="1408387"/>
            <a:ext cx="118766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Have you brought the salad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?”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asked Meg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umpire exclaimed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“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Well caught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.”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bought pick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ketchup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mustard and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Some gherkins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5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41856" y="1276350"/>
            <a:ext cx="4036334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Let’s Revise schwa.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077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47C489-8633-42FA-86CD-DD814CA73D0B}"/>
              </a:ext>
            </a:extLst>
          </p:cNvPr>
          <p:cNvSpPr txBox="1"/>
          <p:nvPr/>
        </p:nvSpPr>
        <p:spPr>
          <a:xfrm>
            <a:off x="847725" y="0"/>
            <a:ext cx="95821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							      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pirate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loaf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doctor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crocodile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researcher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F3C6737-01A8-4A0F-A756-24B09C206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109" y="0"/>
            <a:ext cx="2012120" cy="26289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5760466-158A-409C-BE4C-D4C3CE94E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388" y="722710"/>
            <a:ext cx="2423457" cy="14204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8EAB89-670B-4E05-B725-429EA6639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899" y="1885949"/>
            <a:ext cx="1909156" cy="25241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00804FA-AEA9-422F-860E-779DCEECD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60" y="2628900"/>
            <a:ext cx="2542529" cy="186276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9661716-9624-43C4-B914-63783DDC2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44" y="3952875"/>
            <a:ext cx="2766786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5083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645AF2-8CEE-41E6-882D-2D8D73C7530F}"/>
              </a:ext>
            </a:extLst>
          </p:cNvPr>
          <p:cNvSpPr txBox="1"/>
          <p:nvPr/>
        </p:nvSpPr>
        <p:spPr>
          <a:xfrm>
            <a:off x="419100" y="94593"/>
            <a:ext cx="117729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The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loaf’s</a:t>
            </a:r>
            <a:r>
              <a:rPr kumimoji="1" lang="en-US" altLang="ja-JP" sz="4000" b="1" dirty="0"/>
              <a:t> crust was dark and crispy.</a:t>
            </a:r>
          </a:p>
          <a:p>
            <a:endParaRPr kumimoji="1" lang="en-US" altLang="ja-JP" sz="4000" b="1" dirty="0"/>
          </a:p>
          <a:p>
            <a:r>
              <a:rPr lang="en-US" altLang="ja-JP" sz="4000" b="1" dirty="0"/>
              <a:t>He looked aghast at the </a:t>
            </a:r>
            <a:r>
              <a:rPr lang="en-US" altLang="ja-JP" sz="4000" b="1" dirty="0">
                <a:solidFill>
                  <a:srgbClr val="FF0000"/>
                </a:solidFill>
              </a:rPr>
              <a:t>crocodile’s</a:t>
            </a:r>
            <a:r>
              <a:rPr lang="en-US" altLang="ja-JP" sz="4000" b="1" dirty="0"/>
              <a:t> sharp, pointed teeth.</a:t>
            </a:r>
          </a:p>
          <a:p>
            <a:endParaRPr kumimoji="1" lang="en-US" altLang="ja-JP" sz="4000" b="1" dirty="0"/>
          </a:p>
          <a:p>
            <a:r>
              <a:rPr kumimoji="1" lang="en-US" altLang="ja-JP" sz="4000" b="1" dirty="0"/>
              <a:t>The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doctor’s</a:t>
            </a:r>
            <a:r>
              <a:rPr kumimoji="1" lang="en-US" altLang="ja-JP" sz="4000" b="1" dirty="0"/>
              <a:t> stethoscope could not be found.</a:t>
            </a:r>
          </a:p>
          <a:p>
            <a:endParaRPr kumimoji="1" lang="en-US" altLang="ja-JP" sz="4000" b="1" dirty="0"/>
          </a:p>
          <a:p>
            <a:r>
              <a:rPr kumimoji="1" lang="en-US" altLang="ja-JP" sz="4000" b="1" dirty="0"/>
              <a:t>The results of the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rese</a:t>
            </a:r>
            <a:r>
              <a:rPr lang="en-US" altLang="ja-JP" sz="4000" b="1" dirty="0">
                <a:solidFill>
                  <a:srgbClr val="FF0000"/>
                </a:solidFill>
              </a:rPr>
              <a:t>archer’s</a:t>
            </a:r>
            <a:r>
              <a:rPr lang="en-US" altLang="ja-JP" sz="4000" b="1" dirty="0"/>
              <a:t> findings were unexpected.</a:t>
            </a:r>
          </a:p>
          <a:p>
            <a:endParaRPr kumimoji="1" lang="en-US" altLang="ja-JP" sz="4000" b="1" dirty="0"/>
          </a:p>
          <a:p>
            <a:r>
              <a:rPr kumimoji="1" lang="en-US" altLang="ja-JP" sz="4000" b="1" dirty="0"/>
              <a:t>Did they find any of the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pirate’s</a:t>
            </a:r>
            <a:r>
              <a:rPr kumimoji="1" lang="en-US" altLang="ja-JP" sz="4000" b="1" dirty="0"/>
              <a:t> treasure?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04017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She quickly caught her naughty daughter.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2F2862-96D5-4560-8A67-FE05130AF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469" y="3062892"/>
            <a:ext cx="3972823" cy="361030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8555044-870E-4058-8B82-AF7AD8CD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793" y="950884"/>
            <a:ext cx="4519448" cy="58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She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quickly caught her naughty daughter.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2F2862-96D5-4560-8A67-FE05130AF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469" y="3062892"/>
            <a:ext cx="3972823" cy="361030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8555044-870E-4058-8B82-AF7AD8CD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793" y="950884"/>
            <a:ext cx="4519448" cy="58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3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She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C000"/>
                </a:solidFill>
                <a:latin typeface="Abadi" panose="020B0604020104020204" pitchFamily="34" charset="0"/>
                <a:ea typeface="+mj-ea"/>
                <a:cs typeface="+mj-cs"/>
              </a:rPr>
              <a:t>quickly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caught her naughty daughter.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2F2862-96D5-4560-8A67-FE05130AF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469" y="3062892"/>
            <a:ext cx="3972823" cy="361030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8555044-870E-4058-8B82-AF7AD8CD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793" y="950884"/>
            <a:ext cx="4519448" cy="58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She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C000"/>
                </a:solidFill>
                <a:latin typeface="Abadi" panose="020B0604020104020204" pitchFamily="34" charset="0"/>
                <a:ea typeface="+mj-ea"/>
                <a:cs typeface="+mj-cs"/>
              </a:rPr>
              <a:t>quickly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caught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her naughty daughter.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2F2862-96D5-4560-8A67-FE05130AF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469" y="3062892"/>
            <a:ext cx="3972823" cy="361030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8555044-870E-4058-8B82-AF7AD8CD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793" y="950884"/>
            <a:ext cx="4519448" cy="58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She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C000"/>
                </a:solidFill>
                <a:latin typeface="Abadi" panose="020B0604020104020204" pitchFamily="34" charset="0"/>
                <a:ea typeface="+mj-ea"/>
                <a:cs typeface="+mj-cs"/>
              </a:rPr>
              <a:t>quickly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caught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her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naughty daughter.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2F2862-96D5-4560-8A67-FE05130AF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469" y="3062892"/>
            <a:ext cx="3972823" cy="361030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8555044-870E-4058-8B82-AF7AD8CD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793" y="950884"/>
            <a:ext cx="4519448" cy="58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9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She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C000"/>
                </a:solidFill>
                <a:latin typeface="Abadi" panose="020B0604020104020204" pitchFamily="34" charset="0"/>
                <a:ea typeface="+mj-ea"/>
                <a:cs typeface="+mj-cs"/>
              </a:rPr>
              <a:t>quickly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caught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her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naughty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daughter.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2F2862-96D5-4560-8A67-FE05130AF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469" y="3062892"/>
            <a:ext cx="3972823" cy="361030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8555044-870E-4058-8B82-AF7AD8CD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793" y="950884"/>
            <a:ext cx="4519448" cy="58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She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C000"/>
                </a:solidFill>
                <a:latin typeface="Abadi" panose="020B0604020104020204" pitchFamily="34" charset="0"/>
                <a:ea typeface="+mj-ea"/>
                <a:cs typeface="+mj-cs"/>
              </a:rPr>
              <a:t>quickly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caught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her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naughty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daughter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2F2862-96D5-4560-8A67-FE05130AF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469" y="3062892"/>
            <a:ext cx="3972823" cy="361030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8555044-870E-4058-8B82-AF7AD8CD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793" y="950884"/>
            <a:ext cx="4519448" cy="58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1EC03E-581A-C622-F4E0-849F9EE2F9D7}"/>
              </a:ext>
            </a:extLst>
          </p:cNvPr>
          <p:cNvSpPr txBox="1"/>
          <p:nvPr/>
        </p:nvSpPr>
        <p:spPr>
          <a:xfrm>
            <a:off x="762000" y="1552575"/>
            <a:ext cx="1019175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husb</a:t>
            </a:r>
            <a:r>
              <a:rPr kumimoji="1"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kumimoji="1"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nd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hands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me</a:t>
            </a:r>
          </a:p>
          <a:p>
            <a:pPr algn="ctr"/>
            <a:r>
              <a:rPr kumimoji="1"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medi</a:t>
            </a:r>
            <a:r>
              <a:rPr kumimoji="1"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  <a:r>
              <a:rPr kumimoji="1"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forw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  <a:p>
            <a:pPr algn="ctr"/>
            <a:r>
              <a:rPr kumimoji="1"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err</a:t>
            </a:r>
            <a:r>
              <a:rPr kumimoji="1"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wheth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er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5632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She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C000"/>
                </a:solidFill>
                <a:latin typeface="Abadi" panose="020B0604020104020204" pitchFamily="34" charset="0"/>
                <a:ea typeface="+mj-ea"/>
                <a:cs typeface="+mj-cs"/>
              </a:rPr>
              <a:t>quickly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caught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her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naughty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daughter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2F2862-96D5-4560-8A67-FE05130AF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469" y="3062892"/>
            <a:ext cx="3972823" cy="361030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8555044-870E-4058-8B82-AF7AD8CD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793" y="950884"/>
            <a:ext cx="4519448" cy="582506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F946DD7-06A6-4D3E-BFEE-D7AE8CB07E47}"/>
              </a:ext>
            </a:extLst>
          </p:cNvPr>
          <p:cNvSpPr txBox="1"/>
          <p:nvPr/>
        </p:nvSpPr>
        <p:spPr>
          <a:xfrm>
            <a:off x="43366" y="4826606"/>
            <a:ext cx="4562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Simple</a:t>
            </a:r>
          </a:p>
          <a:p>
            <a:pPr algn="ctr"/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Past</a:t>
            </a:r>
          </a:p>
          <a:p>
            <a:pPr algn="ctr"/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60C115A-5F7D-4BA5-868C-E5AF58CDA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67" y="4306856"/>
            <a:ext cx="3731075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358758" y="1637370"/>
            <a:ext cx="5670857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A3178B-7BB5-498A-870D-2CED9DC43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9" y="442912"/>
            <a:ext cx="597217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358758" y="1637370"/>
            <a:ext cx="5670857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doctor th</a:t>
            </a:r>
            <a:r>
              <a:rPr kumimoji="1" lang="en-US" altLang="ja-JP" sz="6000" b="1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ough</a:t>
            </a: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 that the boy had flu.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A3178B-7BB5-498A-870D-2CED9DC43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9" y="442912"/>
            <a:ext cx="597217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38981"/>
      </p:ext>
    </p:extLst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A3B1EB8-81E0-499F-B5ED-F50935353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9840" r="-1" b="8237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7297227" y="1752984"/>
            <a:ext cx="4577781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8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A3B1EB8-81E0-499F-B5ED-F50935353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9840" r="-1" b="8237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7297227" y="1752984"/>
            <a:ext cx="4577781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“That would be my d</a:t>
            </a:r>
            <a:r>
              <a:rPr kumimoji="1" lang="en-US" altLang="ja-JP" sz="6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augh</a:t>
            </a: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ter,” said Granny.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878331" y="2944853"/>
            <a:ext cx="5950957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8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73A050-CEB9-41EF-BC3D-33FE5D53A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2" r="15838"/>
          <a:stretch/>
        </p:blipFill>
        <p:spPr>
          <a:xfrm>
            <a:off x="0" y="945090"/>
            <a:ext cx="5391734" cy="4967820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878331" y="2944853"/>
            <a:ext cx="5950957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latin typeface="+mj-lt"/>
                <a:ea typeface="+mj-ea"/>
                <a:cs typeface="+mj-cs"/>
              </a:rPr>
              <a:t>I think they </a:t>
            </a:r>
            <a:r>
              <a:rPr kumimoji="1" lang="en-US" altLang="ja-JP" sz="8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ough</a:t>
            </a:r>
            <a:r>
              <a:rPr kumimoji="1" lang="en-US" altLang="ja-JP" sz="8000" b="1" dirty="0">
                <a:latin typeface="+mj-lt"/>
                <a:ea typeface="+mj-ea"/>
                <a:cs typeface="+mj-cs"/>
              </a:rPr>
              <a:t>t to search in the earth.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73A050-CEB9-41EF-BC3D-33FE5D53A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2" r="15838"/>
          <a:stretch/>
        </p:blipFill>
        <p:spPr>
          <a:xfrm>
            <a:off x="0" y="945090"/>
            <a:ext cx="5391734" cy="4967820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0561412"/>
      </p:ext>
    </p:extLst>
  </p:cSld>
  <p:clrMapOvr>
    <a:masterClrMapping/>
  </p:clrMapOvr>
  <p:transition spd="slow">
    <p:comb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lly Phonics 2: text, images, music, video | Glogster EDU ...">
            <a:extLst>
              <a:ext uri="{FF2B5EF4-FFF2-40B4-BE49-F238E27FC236}">
                <a16:creationId xmlns:a16="http://schemas.microsoft.com/office/drawing/2014/main" id="{B4FE1F9D-6156-42E4-9142-F853BE1D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5019"/>
          <a:stretch/>
        </p:blipFill>
        <p:spPr bwMode="auto">
          <a:xfrm>
            <a:off x="20" y="-1"/>
            <a:ext cx="12191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235C12-432D-4E45-BAC3-A652A4C9F3C3}"/>
              </a:ext>
            </a:extLst>
          </p:cNvPr>
          <p:cNvSpPr txBox="1"/>
          <p:nvPr/>
        </p:nvSpPr>
        <p:spPr>
          <a:xfrm>
            <a:off x="1066800" y="4564049"/>
            <a:ext cx="7458075" cy="1780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review &lt;</a:t>
            </a:r>
            <a:r>
              <a:rPr kumimoji="1" lang="en-US" altLang="ja-JP" sz="5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gh</a:t>
            </a:r>
            <a:r>
              <a:rPr kumimoji="1" lang="en-US" altLang="ja-JP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4073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1EC03E-581A-C622-F4E0-849F9EE2F9D7}"/>
              </a:ext>
            </a:extLst>
          </p:cNvPr>
          <p:cNvSpPr txBox="1"/>
          <p:nvPr/>
        </p:nvSpPr>
        <p:spPr>
          <a:xfrm>
            <a:off x="1" y="352425"/>
            <a:ext cx="3371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endParaRPr kumimoji="1" lang="en-US" altLang="ja-JP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altLang="ja-JP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18DA18-8463-2D15-D9DE-DF7A5B04C507}"/>
              </a:ext>
            </a:extLst>
          </p:cNvPr>
          <p:cNvSpPr txBox="1"/>
          <p:nvPr/>
        </p:nvSpPr>
        <p:spPr>
          <a:xfrm>
            <a:off x="6238875" y="566678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401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1EC03E-581A-C622-F4E0-849F9EE2F9D7}"/>
              </a:ext>
            </a:extLst>
          </p:cNvPr>
          <p:cNvSpPr txBox="1"/>
          <p:nvPr/>
        </p:nvSpPr>
        <p:spPr>
          <a:xfrm>
            <a:off x="1" y="352425"/>
            <a:ext cx="33718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endParaRPr kumimoji="1" lang="en-US" altLang="ja-JP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altLang="ja-JP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s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br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18DA18-8463-2D15-D9DE-DF7A5B04C507}"/>
              </a:ext>
            </a:extLst>
          </p:cNvPr>
          <p:cNvSpPr txBox="1"/>
          <p:nvPr/>
        </p:nvSpPr>
        <p:spPr>
          <a:xfrm>
            <a:off x="6238875" y="566678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8146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1EC03E-581A-C622-F4E0-849F9EE2F9D7}"/>
              </a:ext>
            </a:extLst>
          </p:cNvPr>
          <p:cNvSpPr txBox="1"/>
          <p:nvPr/>
        </p:nvSpPr>
        <p:spPr>
          <a:xfrm>
            <a:off x="1" y="352425"/>
            <a:ext cx="33718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endParaRPr kumimoji="1" lang="en-US" altLang="ja-JP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altLang="ja-JP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s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br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9C3CFD-B0F3-930C-6952-05471F986C77}"/>
              </a:ext>
            </a:extLst>
          </p:cNvPr>
          <p:cNvSpPr txBox="1"/>
          <p:nvPr/>
        </p:nvSpPr>
        <p:spPr>
          <a:xfrm>
            <a:off x="2514601" y="352425"/>
            <a:ext cx="358139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  <a:endParaRPr kumimoji="1" lang="en-US" altLang="ja-JP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altLang="ja-JP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rou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tou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enou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cou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lau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18DA18-8463-2D15-D9DE-DF7A5B04C507}"/>
              </a:ext>
            </a:extLst>
          </p:cNvPr>
          <p:cNvSpPr txBox="1"/>
          <p:nvPr/>
        </p:nvSpPr>
        <p:spPr>
          <a:xfrm>
            <a:off x="6238875" y="566678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371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1EC03E-581A-C622-F4E0-849F9EE2F9D7}"/>
              </a:ext>
            </a:extLst>
          </p:cNvPr>
          <p:cNvSpPr txBox="1"/>
          <p:nvPr/>
        </p:nvSpPr>
        <p:spPr>
          <a:xfrm>
            <a:off x="1" y="352425"/>
            <a:ext cx="337185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endParaRPr kumimoji="1" lang="en-US" altLang="ja-JP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altLang="ja-JP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s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br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altLang="ja-JP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ie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9C3CFD-B0F3-930C-6952-05471F986C77}"/>
              </a:ext>
            </a:extLst>
          </p:cNvPr>
          <p:cNvSpPr txBox="1"/>
          <p:nvPr/>
        </p:nvSpPr>
        <p:spPr>
          <a:xfrm>
            <a:off x="2514601" y="352425"/>
            <a:ext cx="358139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  <a:endParaRPr kumimoji="1" lang="en-US" altLang="ja-JP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altLang="ja-JP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rou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tou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enou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cou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lau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/f/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18DA18-8463-2D15-D9DE-DF7A5B04C507}"/>
              </a:ext>
            </a:extLst>
          </p:cNvPr>
          <p:cNvSpPr txBox="1"/>
          <p:nvPr/>
        </p:nvSpPr>
        <p:spPr>
          <a:xfrm>
            <a:off x="6238875" y="566678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778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1EC03E-581A-C622-F4E0-849F9EE2F9D7}"/>
              </a:ext>
            </a:extLst>
          </p:cNvPr>
          <p:cNvSpPr txBox="1"/>
          <p:nvPr/>
        </p:nvSpPr>
        <p:spPr>
          <a:xfrm>
            <a:off x="1" y="352425"/>
            <a:ext cx="33718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endParaRPr kumimoji="1" lang="en-US" altLang="ja-JP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altLang="ja-JP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s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br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igh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9C3CFD-B0F3-930C-6952-05471F986C77}"/>
              </a:ext>
            </a:extLst>
          </p:cNvPr>
          <p:cNvSpPr txBox="1"/>
          <p:nvPr/>
        </p:nvSpPr>
        <p:spPr>
          <a:xfrm>
            <a:off x="2514601" y="352425"/>
            <a:ext cx="358139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  <a:endParaRPr kumimoji="1" lang="en-US" altLang="ja-JP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altLang="ja-JP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rou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tou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enou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cou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lau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18DA18-8463-2D15-D9DE-DF7A5B04C507}"/>
              </a:ext>
            </a:extLst>
          </p:cNvPr>
          <p:cNvSpPr txBox="1"/>
          <p:nvPr/>
        </p:nvSpPr>
        <p:spPr>
          <a:xfrm>
            <a:off x="5886451" y="566678"/>
            <a:ext cx="5762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br</a:t>
            </a:r>
            <a:r>
              <a:rPr kumimoji="1" lang="en-US" altLang="ja-JP" sz="5400" u="sng" dirty="0">
                <a:latin typeface="Aharoni" panose="02010803020104030203" pitchFamily="2" charset="-79"/>
                <a:cs typeface="Aharoni" panose="02010803020104030203" pitchFamily="2" charset="-79"/>
              </a:rPr>
              <a:t>ou</a:t>
            </a:r>
            <a:r>
              <a:rPr kumimoji="1" lang="en-US" altLang="ja-JP" sz="5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  (bring)</a:t>
            </a:r>
            <a:endParaRPr lang="en-US" altLang="ja-JP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c</a:t>
            </a:r>
            <a:r>
              <a:rPr lang="en-US" altLang="ja-JP" sz="5400" u="sng" dirty="0">
                <a:latin typeface="Aharoni" panose="02010803020104030203" pitchFamily="2" charset="-79"/>
                <a:cs typeface="Aharoni" panose="02010803020104030203" pitchFamily="2" charset="-79"/>
              </a:rPr>
              <a:t>au</a:t>
            </a:r>
            <a:r>
              <a:rPr lang="en-US" altLang="ja-JP" sz="5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  (catch)</a:t>
            </a: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5082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517</Words>
  <Application>Microsoft Office PowerPoint</Application>
  <PresentationFormat>ワイド画面</PresentationFormat>
  <Paragraphs>208</Paragraphs>
  <Slides>39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8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8</cp:revision>
  <cp:lastPrinted>2023-01-29T00:23:42Z</cp:lastPrinted>
  <dcterms:created xsi:type="dcterms:W3CDTF">2020-10-31T02:23:16Z</dcterms:created>
  <dcterms:modified xsi:type="dcterms:W3CDTF">2023-02-02T09:21:47Z</dcterms:modified>
</cp:coreProperties>
</file>