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4" r:id="rId2"/>
    <p:sldId id="283" r:id="rId3"/>
    <p:sldId id="2227" r:id="rId4"/>
    <p:sldId id="2265" r:id="rId5"/>
    <p:sldId id="2264" r:id="rId6"/>
    <p:sldId id="2263" r:id="rId7"/>
    <p:sldId id="2262" r:id="rId8"/>
    <p:sldId id="2261" r:id="rId9"/>
    <p:sldId id="2260" r:id="rId10"/>
    <p:sldId id="2259" r:id="rId11"/>
    <p:sldId id="2258" r:id="rId12"/>
    <p:sldId id="2257" r:id="rId13"/>
    <p:sldId id="2256" r:id="rId14"/>
    <p:sldId id="2255" r:id="rId15"/>
    <p:sldId id="2254" r:id="rId16"/>
    <p:sldId id="2253" r:id="rId17"/>
    <p:sldId id="2252" r:id="rId18"/>
    <p:sldId id="2251" r:id="rId19"/>
    <p:sldId id="2250" r:id="rId20"/>
    <p:sldId id="2249" r:id="rId21"/>
    <p:sldId id="1168" r:id="rId22"/>
    <p:sldId id="1559" r:id="rId23"/>
    <p:sldId id="2140" r:id="rId24"/>
    <p:sldId id="2266" r:id="rId25"/>
    <p:sldId id="328" r:id="rId26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37" autoAdjust="0"/>
    <p:restoredTop sz="93784" autoAdjust="0"/>
  </p:normalViewPr>
  <p:slideViewPr>
    <p:cSldViewPr snapToGrid="0">
      <p:cViewPr varScale="1">
        <p:scale>
          <a:sx n="67" d="100"/>
          <a:sy n="67" d="100"/>
        </p:scale>
        <p:origin x="50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0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2" tIns="45491" rIns="90982" bIns="454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82" tIns="45491" rIns="90982" bIns="454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6904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6b-36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certain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perhaps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develop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continue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remember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decide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relevant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relevant clipart に対する画像結果">
            <a:extLst>
              <a:ext uri="{FF2B5EF4-FFF2-40B4-BE49-F238E27FC236}">
                <a16:creationId xmlns:a16="http://schemas.microsoft.com/office/drawing/2014/main" id="{81857730-2FF2-0801-1B3D-A19CAF5B9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70" y="4876790"/>
            <a:ext cx="1496112" cy="16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certain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perhaps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develop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continue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remember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decide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relevant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amateur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6" descr="amateur clipart に対する画像結果">
            <a:extLst>
              <a:ext uri="{FF2B5EF4-FFF2-40B4-BE49-F238E27FC236}">
                <a16:creationId xmlns:a16="http://schemas.microsoft.com/office/drawing/2014/main" id="{35869310-8FF6-7FA9-8E71-67911D4B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70" y="4881015"/>
            <a:ext cx="1496112" cy="15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9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certain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perhaps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develop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continue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remember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decide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relevant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amateur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category book s に対する画像結果">
            <a:extLst>
              <a:ext uri="{FF2B5EF4-FFF2-40B4-BE49-F238E27FC236}">
                <a16:creationId xmlns:a16="http://schemas.microsoft.com/office/drawing/2014/main" id="{3876C1CE-2432-C71D-C3BE-0F6080D92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0" y="1484979"/>
            <a:ext cx="2664590" cy="173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1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certain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perhaps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develop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continue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remember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decide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relevant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amateur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strengthen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0" descr="strengthen に対する画像結果">
            <a:extLst>
              <a:ext uri="{FF2B5EF4-FFF2-40B4-BE49-F238E27FC236}">
                <a16:creationId xmlns:a16="http://schemas.microsoft.com/office/drawing/2014/main" id="{5A68F679-FCD2-B5EE-5524-54926208A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48" y="1834406"/>
            <a:ext cx="2417531" cy="197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2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certain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perhaps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develop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continue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remember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decide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relevant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amateur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strengthen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dictionary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dictionary に対する画像結果">
            <a:extLst>
              <a:ext uri="{FF2B5EF4-FFF2-40B4-BE49-F238E27FC236}">
                <a16:creationId xmlns:a16="http://schemas.microsoft.com/office/drawing/2014/main" id="{74081A90-15D5-0FE8-C2B3-A2195B405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6" y="2622485"/>
            <a:ext cx="2670459" cy="16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385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certain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perhaps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develop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continue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remember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decide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relevant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amateur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strengthen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dictionary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vegetable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vegetable に対する画像結果">
            <a:extLst>
              <a:ext uri="{FF2B5EF4-FFF2-40B4-BE49-F238E27FC236}">
                <a16:creationId xmlns:a16="http://schemas.microsoft.com/office/drawing/2014/main" id="{C7264400-6220-41A7-3E45-94DBFF630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32" y="3021185"/>
            <a:ext cx="2456413" cy="1631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43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certain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perhaps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develop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continue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remember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decide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relevant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amateur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strengthen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dictionary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vegetable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stomach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stomach に対する画像結果">
            <a:extLst>
              <a:ext uri="{FF2B5EF4-FFF2-40B4-BE49-F238E27FC236}">
                <a16:creationId xmlns:a16="http://schemas.microsoft.com/office/drawing/2014/main" id="{9D143EEA-ACC6-B0C1-9969-54037FA52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62" y="3569281"/>
            <a:ext cx="2537414" cy="1798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301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certain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perhaps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develop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continue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remember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decide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relevant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amateur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strengthen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dictionary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vegetable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stomach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kumimoji="1" lang="en-US" altLang="ja-JP" sz="3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criticise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criticise に対する画像結果">
            <a:extLst>
              <a:ext uri="{FF2B5EF4-FFF2-40B4-BE49-F238E27FC236}">
                <a16:creationId xmlns:a16="http://schemas.microsoft.com/office/drawing/2014/main" id="{0BFA1FD1-2B8F-6DED-5667-FD2C4097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075" y="4125335"/>
            <a:ext cx="2471469" cy="1765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44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certain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perhaps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develop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continue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remember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decide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relevant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amateur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strengthen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dictionary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vegetable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stomach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kumimoji="1" lang="en-US" altLang="ja-JP" sz="3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criticise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16. vehicle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vehicle clipart に対する画像結果">
            <a:extLst>
              <a:ext uri="{FF2B5EF4-FFF2-40B4-BE49-F238E27FC236}">
                <a16:creationId xmlns:a16="http://schemas.microsoft.com/office/drawing/2014/main" id="{879E778F-E712-6808-0B00-87FD26424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07" y="3927916"/>
            <a:ext cx="2144053" cy="2067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770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certain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perhaps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develop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continue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remember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decide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relevant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amateur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strengthen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dictionary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vegetable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stomach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kumimoji="1" lang="en-US" altLang="ja-JP" sz="3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criticise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16. vehicle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17. cemetery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0" descr="cemetery clipart に対する画像結果">
            <a:extLst>
              <a:ext uri="{FF2B5EF4-FFF2-40B4-BE49-F238E27FC236}">
                <a16:creationId xmlns:a16="http://schemas.microsoft.com/office/drawing/2014/main" id="{8F4075BC-466E-46F1-9374-053F7CBA4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52" y="4893276"/>
            <a:ext cx="2542631" cy="19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99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-50867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36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1385729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certain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perhaps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develop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continue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remember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decide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relevant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amateur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category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strengthen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dictionary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vegetable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stomach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kumimoji="1" lang="en-US" altLang="ja-JP" sz="3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criticise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16. vehicle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17. cemetery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18. restaurant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restaurant clipart に対する画像結果">
            <a:extLst>
              <a:ext uri="{FF2B5EF4-FFF2-40B4-BE49-F238E27FC236}">
                <a16:creationId xmlns:a16="http://schemas.microsoft.com/office/drawing/2014/main" id="{DA7C8B0C-7AD4-7604-A41E-0AE1C525D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81" y="2586075"/>
            <a:ext cx="2301945" cy="2203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756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2441307"/>
            <a:ext cx="5998840" cy="302604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Review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Parts of Speech.</a:t>
            </a:r>
            <a:endParaRPr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619271" y="1504950"/>
            <a:ext cx="3295630" cy="45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4666544" cy="36786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Antonyms and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600" b="1" dirty="0">
                <a:latin typeface="+mj-lt"/>
                <a:ea typeface="+mj-ea"/>
                <a:cs typeface="+mj-cs"/>
              </a:rPr>
              <a:t>Synonyms</a:t>
            </a:r>
            <a:endParaRPr kumimoji="1" lang="en-US" altLang="ja-JP" sz="4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07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648950" y="4884521"/>
            <a:ext cx="1285876" cy="176618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0" y="207296"/>
            <a:ext cx="12188951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Let’s Play Grammar Action Sentences!</a:t>
            </a:r>
          </a:p>
          <a:p>
            <a:r>
              <a:rPr lang="en-US" altLang="ja-JP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1.</a:t>
            </a:r>
            <a:r>
              <a:rPr lang="ja-JP" altLang="en-US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article /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common  noun 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32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</a:p>
          <a:p>
            <a:endParaRPr lang="en-US" altLang="ja-JP" sz="44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2. article /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common noun 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4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3. </a:t>
            </a:r>
            <a:r>
              <a:rPr lang="en-US" altLang="ja-JP" sz="32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pronouns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preposition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article /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common 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  nouns 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4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32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  <a:p>
            <a:r>
              <a:rPr lang="en-US" altLang="ja-JP" sz="32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                  </a:t>
            </a:r>
          </a:p>
          <a:p>
            <a:endParaRPr lang="en-US" altLang="ja-JP" sz="32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800" dirty="0"/>
          </a:p>
          <a:p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5034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648950" y="4884521"/>
            <a:ext cx="1285876" cy="176618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0" y="207296"/>
            <a:ext cx="12188951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Let’s Play Grammar Action Sentences!</a:t>
            </a:r>
          </a:p>
          <a:p>
            <a:r>
              <a:rPr lang="en-US" altLang="ja-JP" sz="1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12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proper nouns 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 </a:t>
            </a:r>
            <a:r>
              <a:rPr lang="en-US" altLang="ja-JP" sz="32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proper noun 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</a:p>
          <a:p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32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</a:p>
          <a:p>
            <a:endParaRPr lang="en-US" altLang="ja-JP" sz="32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5. article /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common noun 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32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 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 </a:t>
            </a:r>
            <a:r>
              <a:rPr lang="en-US" altLang="ja-JP" sz="32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conjunction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/ </a:t>
            </a:r>
            <a:r>
              <a:rPr lang="en-US" altLang="ja-JP" sz="32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2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6.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proper noun 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preposition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article /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2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/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common noun </a:t>
            </a:r>
          </a:p>
          <a:p>
            <a:r>
              <a:rPr lang="en-US" altLang="ja-JP" sz="32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200" b="1" u="sng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</a:t>
            </a:r>
            <a:r>
              <a:rPr lang="en-US" altLang="ja-JP" sz="32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  <a:p>
            <a:r>
              <a:rPr lang="en-US" altLang="ja-JP" sz="32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                  </a:t>
            </a:r>
          </a:p>
          <a:p>
            <a:endParaRPr lang="en-US" altLang="ja-JP" sz="3200" b="1" dirty="0">
              <a:solidFill>
                <a:srgbClr val="FF99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800" dirty="0"/>
          </a:p>
          <a:p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457040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" descr="bargain clipart に対する画像結果">
            <a:extLst>
              <a:ext uri="{FF2B5EF4-FFF2-40B4-BE49-F238E27FC236}">
                <a16:creationId xmlns:a16="http://schemas.microsoft.com/office/drawing/2014/main" id="{14CEDB25-202C-032A-A397-3342E8746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75" y="1454020"/>
            <a:ext cx="1589928" cy="171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8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certain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certain clipart に対する画像結果">
            <a:extLst>
              <a:ext uri="{FF2B5EF4-FFF2-40B4-BE49-F238E27FC236}">
                <a16:creationId xmlns:a16="http://schemas.microsoft.com/office/drawing/2014/main" id="{DFCC58C8-ECC3-18E5-6FC9-1522721ED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81" y="1836287"/>
            <a:ext cx="1925447" cy="185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9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certain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perhaps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perhaps clipart に対する画像結果">
            <a:extLst>
              <a:ext uri="{FF2B5EF4-FFF2-40B4-BE49-F238E27FC236}">
                <a16:creationId xmlns:a16="http://schemas.microsoft.com/office/drawing/2014/main" id="{BDD2C21F-DC16-598E-C9F6-CEC012CB2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98" y="2452666"/>
            <a:ext cx="1808024" cy="1952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02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certain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perhaps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develop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develop clipart に対する画像結果">
            <a:extLst>
              <a:ext uri="{FF2B5EF4-FFF2-40B4-BE49-F238E27FC236}">
                <a16:creationId xmlns:a16="http://schemas.microsoft.com/office/drawing/2014/main" id="{43B74A94-AFDA-E125-1E28-C90BC7ED8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78" y="2963743"/>
            <a:ext cx="1630634" cy="16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certain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perhaps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develop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continue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0" descr="continue clipart に対する画像結果">
            <a:extLst>
              <a:ext uri="{FF2B5EF4-FFF2-40B4-BE49-F238E27FC236}">
                <a16:creationId xmlns:a16="http://schemas.microsoft.com/office/drawing/2014/main" id="{1618CD72-8E9E-B414-D76F-A7A2BE7C8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71" y="3570286"/>
            <a:ext cx="1730353" cy="201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8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certain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perhaps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develop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continue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remember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remember clipart に対する画像結果">
            <a:extLst>
              <a:ext uri="{FF2B5EF4-FFF2-40B4-BE49-F238E27FC236}">
                <a16:creationId xmlns:a16="http://schemas.microsoft.com/office/drawing/2014/main" id="{03664D5E-8EF0-D8AD-26EF-7E49C3D72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47" y="3952282"/>
            <a:ext cx="1375128" cy="176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8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bargain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certain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perhaps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develop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continue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remember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decide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B535B-31FC-2284-F359-699BA3D7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32" y="4846648"/>
            <a:ext cx="1692462" cy="155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40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7769</TotalTime>
  <Words>551</Words>
  <Application>Microsoft Office PowerPoint</Application>
  <PresentationFormat>ワイド画面</PresentationFormat>
  <Paragraphs>211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511</cp:revision>
  <cp:lastPrinted>2022-05-30T22:44:42Z</cp:lastPrinted>
  <dcterms:created xsi:type="dcterms:W3CDTF">2020-09-21T09:21:49Z</dcterms:created>
  <dcterms:modified xsi:type="dcterms:W3CDTF">2023-03-11T12:07:23Z</dcterms:modified>
</cp:coreProperties>
</file>