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4" r:id="rId2"/>
    <p:sldId id="1963" r:id="rId3"/>
    <p:sldId id="2144" r:id="rId4"/>
    <p:sldId id="2226" r:id="rId5"/>
    <p:sldId id="2227" r:id="rId6"/>
    <p:sldId id="2228" r:id="rId7"/>
    <p:sldId id="2000" r:id="rId8"/>
    <p:sldId id="1985" r:id="rId9"/>
    <p:sldId id="2224" r:id="rId10"/>
    <p:sldId id="1038" r:id="rId11"/>
    <p:sldId id="1944" r:id="rId12"/>
    <p:sldId id="975" r:id="rId13"/>
    <p:sldId id="976" r:id="rId14"/>
    <p:sldId id="977" r:id="rId15"/>
    <p:sldId id="2214" r:id="rId16"/>
    <p:sldId id="2225" r:id="rId17"/>
    <p:sldId id="1966" r:id="rId18"/>
    <p:sldId id="1338" r:id="rId19"/>
    <p:sldId id="2229" r:id="rId20"/>
    <p:sldId id="2215" r:id="rId21"/>
    <p:sldId id="1411" r:id="rId22"/>
    <p:sldId id="1166" r:id="rId23"/>
    <p:sldId id="945" r:id="rId24"/>
    <p:sldId id="2216" r:id="rId25"/>
    <p:sldId id="2232" r:id="rId26"/>
    <p:sldId id="2217" r:id="rId27"/>
    <p:sldId id="2231" r:id="rId28"/>
    <p:sldId id="2218" r:id="rId29"/>
    <p:sldId id="2230" r:id="rId30"/>
    <p:sldId id="978" r:id="rId31"/>
    <p:sldId id="328" r:id="rId3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108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191BC1-DA93-4A1F-AAE2-0EF53FAF1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D4CF08-2020-4071-B50A-8FA6BA316F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8CAF633C-C394-496E-B4F0-9D5DB1BA0E71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AF321-6444-4A06-804C-A0F31A5F4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1371C-59A8-4E79-B4AB-C37165662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4500" cy="501650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F7850C7B-E6F1-4104-B1AA-5768DF455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84977" cy="502367"/>
          </a:xfrm>
          <a:prstGeom prst="rect">
            <a:avLst/>
          </a:prstGeom>
        </p:spPr>
        <p:txBody>
          <a:bodyPr vert="horz" lIns="91453" tIns="45724" rIns="91453" bIns="4572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1" y="6"/>
            <a:ext cx="2984976" cy="502367"/>
          </a:xfrm>
          <a:prstGeom prst="rect">
            <a:avLst/>
          </a:prstGeom>
        </p:spPr>
        <p:txBody>
          <a:bodyPr vert="horz" lIns="91453" tIns="45724" rIns="91453" bIns="45724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4" rIns="91453" bIns="457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4"/>
          </a:xfrm>
          <a:prstGeom prst="rect">
            <a:avLst/>
          </a:prstGeom>
        </p:spPr>
        <p:txBody>
          <a:bodyPr vert="horz" lIns="91453" tIns="45724" rIns="91453" bIns="457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514758"/>
            <a:ext cx="2984977" cy="502367"/>
          </a:xfrm>
          <a:prstGeom prst="rect">
            <a:avLst/>
          </a:prstGeom>
        </p:spPr>
        <p:txBody>
          <a:bodyPr vert="horz" lIns="91453" tIns="45724" rIns="91453" bIns="4572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1" y="9514758"/>
            <a:ext cx="2984976" cy="502367"/>
          </a:xfrm>
          <a:prstGeom prst="rect">
            <a:avLst/>
          </a:prstGeom>
        </p:spPr>
        <p:txBody>
          <a:bodyPr vert="horz" lIns="91453" tIns="45724" rIns="91453" bIns="45724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33803" y="88585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6b-33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0" y="683235"/>
            <a:ext cx="3247340" cy="4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02742" y="512012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&lt;ere&gt;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Sound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kumimoji="1" lang="en-US" altLang="ja-JP" sz="5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oa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85" y="599203"/>
            <a:ext cx="3004475" cy="4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90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61163" y="1896583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oe</a:t>
            </a:r>
            <a:r>
              <a:rPr lang="ja-JP" altLang="en-US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br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   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233387" y="4763651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sev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rev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cashm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B9057CB-66DE-5F32-B181-B759ADE167E8}"/>
              </a:ext>
            </a:extLst>
          </p:cNvPr>
          <p:cNvCxnSpPr>
            <a:cxnSpLocks/>
          </p:cNvCxnSpPr>
          <p:nvPr/>
        </p:nvCxnSpPr>
        <p:spPr>
          <a:xfrm>
            <a:off x="5404701" y="476365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7FADA28-0238-3428-FEB5-5845B692560C}"/>
              </a:ext>
            </a:extLst>
          </p:cNvPr>
          <p:cNvCxnSpPr>
            <a:cxnSpLocks/>
          </p:cNvCxnSpPr>
          <p:nvPr/>
        </p:nvCxnSpPr>
        <p:spPr>
          <a:xfrm>
            <a:off x="1780387" y="469178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E85206-0281-A99D-4EC8-18CEF9E311EB}"/>
              </a:ext>
            </a:extLst>
          </p:cNvPr>
          <p:cNvCxnSpPr>
            <a:cxnSpLocks/>
          </p:cNvCxnSpPr>
          <p:nvPr/>
        </p:nvCxnSpPr>
        <p:spPr>
          <a:xfrm>
            <a:off x="10069453" y="469178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toe に対する画像結果">
            <a:extLst>
              <a:ext uri="{FF2B5EF4-FFF2-40B4-BE49-F238E27FC236}">
                <a16:creationId xmlns:a16="http://schemas.microsoft.com/office/drawing/2014/main" id="{BD3AEA7F-3C91-7E18-20CD-3BE16CFA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5" y="163873"/>
            <a:ext cx="2677959" cy="191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ooch に対する画像結果">
            <a:extLst>
              <a:ext uri="{FF2B5EF4-FFF2-40B4-BE49-F238E27FC236}">
                <a16:creationId xmlns:a16="http://schemas.microsoft.com/office/drawing/2014/main" id="{CF7B58B4-7B33-0AED-0FFC-BB81DAE7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26" y="156181"/>
            <a:ext cx="1986944" cy="198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wn clipart に対する画像結果">
            <a:extLst>
              <a:ext uri="{FF2B5EF4-FFF2-40B4-BE49-F238E27FC236}">
                <a16:creationId xmlns:a16="http://schemas.microsoft.com/office/drawing/2014/main" id="{55B06299-3B25-7968-2B33-99320393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29" y="0"/>
            <a:ext cx="142359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vere に対する画像結果">
            <a:extLst>
              <a:ext uri="{FF2B5EF4-FFF2-40B4-BE49-F238E27FC236}">
                <a16:creationId xmlns:a16="http://schemas.microsoft.com/office/drawing/2014/main" id="{DB5D9D9E-9000-FB8E-328F-F9F1B018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7" y="2942113"/>
            <a:ext cx="2601894" cy="1734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 respect clipart に対する画像結果">
            <a:extLst>
              <a:ext uri="{FF2B5EF4-FFF2-40B4-BE49-F238E27FC236}">
                <a16:creationId xmlns:a16="http://schemas.microsoft.com/office/drawing/2014/main" id="{00863D9D-E25B-F5AE-9F9D-1AA2B152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11" y="2773352"/>
            <a:ext cx="2648054" cy="20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shmere に対する画像結果">
            <a:extLst>
              <a:ext uri="{FF2B5EF4-FFF2-40B4-BE49-F238E27FC236}">
                <a16:creationId xmlns:a16="http://schemas.microsoft.com/office/drawing/2014/main" id="{632A73CD-0E06-295F-DE73-A2048DE3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86" y="2514136"/>
            <a:ext cx="1438069" cy="2416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13017" y="1669245"/>
            <a:ext cx="11620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lder          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ldier             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20431" y="4540299"/>
            <a:ext cx="1221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wolf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anywh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wh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16BA41-6E1D-DDB7-9C1E-20369C27069B}"/>
              </a:ext>
            </a:extLst>
          </p:cNvPr>
          <p:cNvCxnSpPr>
            <a:cxnSpLocks/>
          </p:cNvCxnSpPr>
          <p:nvPr/>
        </p:nvCxnSpPr>
        <p:spPr>
          <a:xfrm>
            <a:off x="2184754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DC366BA-6CB5-F56E-01DE-0F92FBD09D4A}"/>
              </a:ext>
            </a:extLst>
          </p:cNvPr>
          <p:cNvCxnSpPr>
            <a:cxnSpLocks/>
          </p:cNvCxnSpPr>
          <p:nvPr/>
        </p:nvCxnSpPr>
        <p:spPr>
          <a:xfrm>
            <a:off x="5588675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E575567-0FBF-C89E-AE82-36CB652DB87D}"/>
              </a:ext>
            </a:extLst>
          </p:cNvPr>
          <p:cNvCxnSpPr>
            <a:cxnSpLocks/>
          </p:cNvCxnSpPr>
          <p:nvPr/>
        </p:nvCxnSpPr>
        <p:spPr>
          <a:xfrm>
            <a:off x="5395734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7661A8F-F483-D621-97B6-15BFCC4E21AE}"/>
              </a:ext>
            </a:extLst>
          </p:cNvPr>
          <p:cNvCxnSpPr>
            <a:cxnSpLocks/>
          </p:cNvCxnSpPr>
          <p:nvPr/>
        </p:nvCxnSpPr>
        <p:spPr>
          <a:xfrm>
            <a:off x="2097172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A28DAC0-3152-BF66-79BD-04ED9C0085C6}"/>
              </a:ext>
            </a:extLst>
          </p:cNvPr>
          <p:cNvCxnSpPr>
            <a:cxnSpLocks/>
          </p:cNvCxnSpPr>
          <p:nvPr/>
        </p:nvCxnSpPr>
        <p:spPr>
          <a:xfrm>
            <a:off x="5711963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935B016-A200-BBD4-182A-B2188B2F1BD0}"/>
              </a:ext>
            </a:extLst>
          </p:cNvPr>
          <p:cNvCxnSpPr>
            <a:cxnSpLocks/>
          </p:cNvCxnSpPr>
          <p:nvPr/>
        </p:nvCxnSpPr>
        <p:spPr>
          <a:xfrm>
            <a:off x="10125960" y="439568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006F757-5EBD-A6BA-3136-5128CE09A862}"/>
              </a:ext>
            </a:extLst>
          </p:cNvPr>
          <p:cNvCxnSpPr>
            <a:cxnSpLocks/>
          </p:cNvCxnSpPr>
          <p:nvPr/>
        </p:nvCxnSpPr>
        <p:spPr>
          <a:xfrm>
            <a:off x="10728085" y="439568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shoulder に対する画像結果">
            <a:extLst>
              <a:ext uri="{FF2B5EF4-FFF2-40B4-BE49-F238E27FC236}">
                <a16:creationId xmlns:a16="http://schemas.microsoft.com/office/drawing/2014/main" id="{3F93E5F2-9F2D-839D-2EA6-21ABD75E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8" y="218534"/>
            <a:ext cx="2306958" cy="145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ldier に対する画像結果">
            <a:extLst>
              <a:ext uri="{FF2B5EF4-FFF2-40B4-BE49-F238E27FC236}">
                <a16:creationId xmlns:a16="http://schemas.microsoft.com/office/drawing/2014/main" id="{830CEE97-729E-0D09-0711-1E32260C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1" y="0"/>
            <a:ext cx="1326667" cy="176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uve に対する画像結果">
            <a:extLst>
              <a:ext uri="{FF2B5EF4-FFF2-40B4-BE49-F238E27FC236}">
                <a16:creationId xmlns:a16="http://schemas.microsoft.com/office/drawing/2014/main" id="{324A5E23-98EE-230C-00B9-DE9CFB96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718" y="140584"/>
            <a:ext cx="2165460" cy="14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erewolf に対する画像結果">
            <a:extLst>
              <a:ext uri="{FF2B5EF4-FFF2-40B4-BE49-F238E27FC236}">
                <a16:creationId xmlns:a16="http://schemas.microsoft.com/office/drawing/2014/main" id="{55B9C5F0-8862-F1FB-B431-9EE7E779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1" y="2653755"/>
            <a:ext cx="2520762" cy="195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nywhere clipart に対する画像結果">
            <a:extLst>
              <a:ext uri="{FF2B5EF4-FFF2-40B4-BE49-F238E27FC236}">
                <a16:creationId xmlns:a16="http://schemas.microsoft.com/office/drawing/2014/main" id="{3DBDBB08-9B5C-F10C-6C3F-662C88F0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17" y="2521172"/>
            <a:ext cx="1748630" cy="19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wherever clipart に対する画像結果">
            <a:extLst>
              <a:ext uri="{FF2B5EF4-FFF2-40B4-BE49-F238E27FC236}">
                <a16:creationId xmlns:a16="http://schemas.microsoft.com/office/drawing/2014/main" id="{7DB22D0B-45FB-1A7D-F94B-A5D1E272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78" y="2427876"/>
            <a:ext cx="1614907" cy="19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0" y="187048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sinc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th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fore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interf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101600" y="4873155"/>
            <a:ext cx="1229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persev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wh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upon     wh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abouts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0689B2-0B9B-F75B-9A9F-F3CF26C9E13F}"/>
              </a:ext>
            </a:extLst>
          </p:cNvPr>
          <p:cNvCxnSpPr>
            <a:cxnSpLocks/>
          </p:cNvCxnSpPr>
          <p:nvPr/>
        </p:nvCxnSpPr>
        <p:spPr>
          <a:xfrm>
            <a:off x="1471150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3F6D75E-3F02-A2CE-AA7A-E3A7F9310ADD}"/>
              </a:ext>
            </a:extLst>
          </p:cNvPr>
          <p:cNvCxnSpPr>
            <a:cxnSpLocks/>
          </p:cNvCxnSpPr>
          <p:nvPr/>
        </p:nvCxnSpPr>
        <p:spPr>
          <a:xfrm>
            <a:off x="6010382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76BCB28-4E8D-F63D-8E0D-E9C42FE10404}"/>
              </a:ext>
            </a:extLst>
          </p:cNvPr>
          <p:cNvCxnSpPr>
            <a:cxnSpLocks/>
          </p:cNvCxnSpPr>
          <p:nvPr/>
        </p:nvCxnSpPr>
        <p:spPr>
          <a:xfrm>
            <a:off x="9295882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813DC6B-E4C2-0EDF-1C70-D7774D985B97}"/>
              </a:ext>
            </a:extLst>
          </p:cNvPr>
          <p:cNvCxnSpPr>
            <a:cxnSpLocks/>
          </p:cNvCxnSpPr>
          <p:nvPr/>
        </p:nvCxnSpPr>
        <p:spPr>
          <a:xfrm>
            <a:off x="10075617" y="179861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93CD039-EAA7-690F-A12E-4BDF93D1B90C}"/>
              </a:ext>
            </a:extLst>
          </p:cNvPr>
          <p:cNvCxnSpPr>
            <a:cxnSpLocks/>
          </p:cNvCxnSpPr>
          <p:nvPr/>
        </p:nvCxnSpPr>
        <p:spPr>
          <a:xfrm>
            <a:off x="1368708" y="48012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1353C29-4983-191B-3241-4F03281DC3B3}"/>
              </a:ext>
            </a:extLst>
          </p:cNvPr>
          <p:cNvCxnSpPr>
            <a:cxnSpLocks/>
          </p:cNvCxnSpPr>
          <p:nvPr/>
        </p:nvCxnSpPr>
        <p:spPr>
          <a:xfrm>
            <a:off x="1935601" y="4801286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B90654C-AC10-1295-BB88-B81362E3BF5A}"/>
              </a:ext>
            </a:extLst>
          </p:cNvPr>
          <p:cNvCxnSpPr>
            <a:cxnSpLocks/>
          </p:cNvCxnSpPr>
          <p:nvPr/>
        </p:nvCxnSpPr>
        <p:spPr>
          <a:xfrm>
            <a:off x="6668330" y="487315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A8F07B9-93BF-3368-748D-5E466156DA22}"/>
              </a:ext>
            </a:extLst>
          </p:cNvPr>
          <p:cNvCxnSpPr>
            <a:cxnSpLocks/>
          </p:cNvCxnSpPr>
          <p:nvPr/>
        </p:nvCxnSpPr>
        <p:spPr>
          <a:xfrm>
            <a:off x="5957701" y="487315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E8FF596-9412-F55E-A559-45DA486F9554}"/>
              </a:ext>
            </a:extLst>
          </p:cNvPr>
          <p:cNvCxnSpPr>
            <a:cxnSpLocks/>
          </p:cNvCxnSpPr>
          <p:nvPr/>
        </p:nvCxnSpPr>
        <p:spPr>
          <a:xfrm>
            <a:off x="9863593" y="487315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28194CA-D2AE-80A0-3B51-8B0A6481E104}"/>
              </a:ext>
            </a:extLst>
          </p:cNvPr>
          <p:cNvCxnSpPr>
            <a:cxnSpLocks/>
          </p:cNvCxnSpPr>
          <p:nvPr/>
        </p:nvCxnSpPr>
        <p:spPr>
          <a:xfrm>
            <a:off x="10211201" y="487315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sincere に対する画像結果">
            <a:extLst>
              <a:ext uri="{FF2B5EF4-FFF2-40B4-BE49-F238E27FC236}">
                <a16:creationId xmlns:a16="http://schemas.microsoft.com/office/drawing/2014/main" id="{E1BF6757-129F-00C7-61A1-1D4E54A0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6" y="146562"/>
            <a:ext cx="2298017" cy="183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refore clipart に対する画像結果">
            <a:extLst>
              <a:ext uri="{FF2B5EF4-FFF2-40B4-BE49-F238E27FC236}">
                <a16:creationId xmlns:a16="http://schemas.microsoft.com/office/drawing/2014/main" id="{0F514F92-B560-2763-744A-63345690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98" y="-26677"/>
            <a:ext cx="1375190" cy="19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nterfere clipart に対する画像結果">
            <a:extLst>
              <a:ext uri="{FF2B5EF4-FFF2-40B4-BE49-F238E27FC236}">
                <a16:creationId xmlns:a16="http://schemas.microsoft.com/office/drawing/2014/main" id="{D292A1B3-E777-5C32-70AC-1138EFEB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6" y="3014"/>
            <a:ext cx="1931313" cy="193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ersevere に対する画像結果">
            <a:extLst>
              <a:ext uri="{FF2B5EF4-FFF2-40B4-BE49-F238E27FC236}">
                <a16:creationId xmlns:a16="http://schemas.microsoft.com/office/drawing/2014/main" id="{1E7AF3A8-5C0A-F931-86E0-3B5157D1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2" y="3128505"/>
            <a:ext cx="2839293" cy="1708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whereupon laugh に対する画像結果">
            <a:extLst>
              <a:ext uri="{FF2B5EF4-FFF2-40B4-BE49-F238E27FC236}">
                <a16:creationId xmlns:a16="http://schemas.microsoft.com/office/drawing/2014/main" id="{6E11D3AB-9944-53B2-4194-4D474091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89" y="2932185"/>
            <a:ext cx="2779940" cy="190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whereabout clipart に対する画像結果">
            <a:extLst>
              <a:ext uri="{FF2B5EF4-FFF2-40B4-BE49-F238E27FC236}">
                <a16:creationId xmlns:a16="http://schemas.microsoft.com/office/drawing/2014/main" id="{6E396B6B-938C-FB34-5CAB-4728394D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34" y="2938409"/>
            <a:ext cx="1780008" cy="2005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2" descr="toe に対する画像結果">
            <a:extLst>
              <a:ext uri="{FF2B5EF4-FFF2-40B4-BE49-F238E27FC236}">
                <a16:creationId xmlns:a16="http://schemas.microsoft.com/office/drawing/2014/main" id="{3C672F77-48F8-0796-7E74-C0D76B7B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11" y="134749"/>
            <a:ext cx="1902280" cy="135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rooch に対する画像結果">
            <a:extLst>
              <a:ext uri="{FF2B5EF4-FFF2-40B4-BE49-F238E27FC236}">
                <a16:creationId xmlns:a16="http://schemas.microsoft.com/office/drawing/2014/main" id="{8B23D24E-8BE4-4B06-593B-461B442B4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5" y="134749"/>
            <a:ext cx="1598070" cy="159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ewn clipart に対する画像結果">
            <a:extLst>
              <a:ext uri="{FF2B5EF4-FFF2-40B4-BE49-F238E27FC236}">
                <a16:creationId xmlns:a16="http://schemas.microsoft.com/office/drawing/2014/main" id="{E03A3316-93F1-F71C-D3FE-BC3A5C35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16" y="97357"/>
            <a:ext cx="993635" cy="14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evere に対する画像結果">
            <a:extLst>
              <a:ext uri="{FF2B5EF4-FFF2-40B4-BE49-F238E27FC236}">
                <a16:creationId xmlns:a16="http://schemas.microsoft.com/office/drawing/2014/main" id="{28BCA13F-F073-8B06-6ED3-91999ED6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89" y="142129"/>
            <a:ext cx="2038158" cy="135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 respect clipart に対する画像結果">
            <a:extLst>
              <a:ext uri="{FF2B5EF4-FFF2-40B4-BE49-F238E27FC236}">
                <a16:creationId xmlns:a16="http://schemas.microsoft.com/office/drawing/2014/main" id="{BEFF260C-2648-0B75-825C-84BBDCE4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47" y="216009"/>
            <a:ext cx="1739390" cy="13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ashmere に対する画像結果">
            <a:extLst>
              <a:ext uri="{FF2B5EF4-FFF2-40B4-BE49-F238E27FC236}">
                <a16:creationId xmlns:a16="http://schemas.microsoft.com/office/drawing/2014/main" id="{FE7E8C73-CFCA-EF6D-1372-30A9CF7C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58" y="97357"/>
            <a:ext cx="993635" cy="1669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houlder に対する画像結果">
            <a:extLst>
              <a:ext uri="{FF2B5EF4-FFF2-40B4-BE49-F238E27FC236}">
                <a16:creationId xmlns:a16="http://schemas.microsoft.com/office/drawing/2014/main" id="{9B835CD8-D345-7EC3-F87F-20724C1A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2" y="2379270"/>
            <a:ext cx="2306958" cy="145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ldier に対する画像結果">
            <a:extLst>
              <a:ext uri="{FF2B5EF4-FFF2-40B4-BE49-F238E27FC236}">
                <a16:creationId xmlns:a16="http://schemas.microsoft.com/office/drawing/2014/main" id="{7A3A4941-6C9E-547B-F6F3-4F7AC67B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40" y="2196885"/>
            <a:ext cx="1326667" cy="176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uve に対する画像結果">
            <a:extLst>
              <a:ext uri="{FF2B5EF4-FFF2-40B4-BE49-F238E27FC236}">
                <a16:creationId xmlns:a16="http://schemas.microsoft.com/office/drawing/2014/main" id="{0E65338E-88AA-43D6-304B-80C0823C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1" y="2379270"/>
            <a:ext cx="1703787" cy="117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werewolf に対する画像結果">
            <a:extLst>
              <a:ext uri="{FF2B5EF4-FFF2-40B4-BE49-F238E27FC236}">
                <a16:creationId xmlns:a16="http://schemas.microsoft.com/office/drawing/2014/main" id="{FDDE3D6F-E098-9A77-96F4-16DE4C636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28" y="2356884"/>
            <a:ext cx="1879551" cy="1458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nywhere clipart に対する画像結果">
            <a:extLst>
              <a:ext uri="{FF2B5EF4-FFF2-40B4-BE49-F238E27FC236}">
                <a16:creationId xmlns:a16="http://schemas.microsoft.com/office/drawing/2014/main" id="{A1D8F3F8-136A-8F19-0C75-536E6F8D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96" y="2204386"/>
            <a:ext cx="1748630" cy="19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wherever clipart に対する画像結果">
            <a:extLst>
              <a:ext uri="{FF2B5EF4-FFF2-40B4-BE49-F238E27FC236}">
                <a16:creationId xmlns:a16="http://schemas.microsoft.com/office/drawing/2014/main" id="{D05BBFFF-96F7-722F-FCE8-963DFD1E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64" y="2309505"/>
            <a:ext cx="1263470" cy="14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incere に対する画像結果">
            <a:extLst>
              <a:ext uri="{FF2B5EF4-FFF2-40B4-BE49-F238E27FC236}">
                <a16:creationId xmlns:a16="http://schemas.microsoft.com/office/drawing/2014/main" id="{44401E59-7B7B-F679-5214-92742149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09" y="4606020"/>
            <a:ext cx="1921332" cy="1533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refore clipart に対する画像結果">
            <a:extLst>
              <a:ext uri="{FF2B5EF4-FFF2-40B4-BE49-F238E27FC236}">
                <a16:creationId xmlns:a16="http://schemas.microsoft.com/office/drawing/2014/main" id="{E58522B5-2CC4-A792-1063-AC45B495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89" y="4473244"/>
            <a:ext cx="1070199" cy="14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nterfere clipart に対する画像結果">
            <a:extLst>
              <a:ext uri="{FF2B5EF4-FFF2-40B4-BE49-F238E27FC236}">
                <a16:creationId xmlns:a16="http://schemas.microsoft.com/office/drawing/2014/main" id="{0E0F6D27-650C-CF7D-DD97-2402338A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7" y="4606836"/>
            <a:ext cx="1446888" cy="14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ersevere に対する画像結果">
            <a:extLst>
              <a:ext uri="{FF2B5EF4-FFF2-40B4-BE49-F238E27FC236}">
                <a16:creationId xmlns:a16="http://schemas.microsoft.com/office/drawing/2014/main" id="{DD1F16A7-FF4B-3192-B6FC-D10B9ABD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62" y="4581422"/>
            <a:ext cx="2191029" cy="1318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whereupon laugh に対する画像結果">
            <a:extLst>
              <a:ext uri="{FF2B5EF4-FFF2-40B4-BE49-F238E27FC236}">
                <a16:creationId xmlns:a16="http://schemas.microsoft.com/office/drawing/2014/main" id="{4F2D3E4F-D18B-11A3-F655-457831D6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520" y="4523759"/>
            <a:ext cx="1924155" cy="1318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whereabout clipart に対する画像結果">
            <a:extLst>
              <a:ext uri="{FF2B5EF4-FFF2-40B4-BE49-F238E27FC236}">
                <a16:creationId xmlns:a16="http://schemas.microsoft.com/office/drawing/2014/main" id="{73DD5A46-E3B2-B4FA-A43B-44BB2BFD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07" y="4550698"/>
            <a:ext cx="1361926" cy="1534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3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40646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2" y="1263721"/>
            <a:ext cx="5979559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Add the missing letters.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2" y="1263721"/>
            <a:ext cx="5979559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Match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the spelling words and the sounds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A42531-DD9A-7576-3B36-91D7139F838C}"/>
              </a:ext>
            </a:extLst>
          </p:cNvPr>
          <p:cNvSpPr txBox="1"/>
          <p:nvPr/>
        </p:nvSpPr>
        <p:spPr>
          <a:xfrm>
            <a:off x="481174" y="696033"/>
            <a:ext cx="356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/air/</a:t>
            </a:r>
          </a:p>
          <a:p>
            <a:pPr algn="ctr"/>
            <a:endParaRPr kumimoji="1" lang="en-US" altLang="ja-JP" sz="4000" b="1" dirty="0"/>
          </a:p>
          <a:p>
            <a:pPr algn="ctr"/>
            <a:r>
              <a:rPr lang="en-US" altLang="ja-JP" sz="4000" b="1" dirty="0"/>
              <a:t> 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E504F6-401F-25FB-AADE-5CA6A6F49F4A}"/>
              </a:ext>
            </a:extLst>
          </p:cNvPr>
          <p:cNvSpPr txBox="1"/>
          <p:nvPr/>
        </p:nvSpPr>
        <p:spPr>
          <a:xfrm>
            <a:off x="4476964" y="696033"/>
            <a:ext cx="323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/</a:t>
            </a:r>
            <a:r>
              <a:rPr kumimoji="1" lang="en-US" altLang="ja-JP" sz="4000" b="1" dirty="0" err="1"/>
              <a:t>oa</a:t>
            </a:r>
            <a:r>
              <a:rPr kumimoji="1" lang="en-US" altLang="ja-JP" sz="4000" b="1" dirty="0"/>
              <a:t>/</a:t>
            </a:r>
          </a:p>
          <a:p>
            <a:pPr algn="ctr"/>
            <a:endParaRPr kumimoji="1" lang="en-US" altLang="ja-JP" sz="4000" b="1" dirty="0"/>
          </a:p>
          <a:p>
            <a:pPr algn="ctr"/>
            <a:r>
              <a:rPr lang="en-US" altLang="ja-JP" sz="4000" b="1" dirty="0"/>
              <a:t> 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0B8505-406F-6FAD-CA6D-EEF22E5197C3}"/>
              </a:ext>
            </a:extLst>
          </p:cNvPr>
          <p:cNvSpPr txBox="1"/>
          <p:nvPr/>
        </p:nvSpPr>
        <p:spPr>
          <a:xfrm>
            <a:off x="8145695" y="654936"/>
            <a:ext cx="323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/ear/</a:t>
            </a:r>
          </a:p>
          <a:p>
            <a:pPr algn="ctr"/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67373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1859793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 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Homophones.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91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A42531-DD9A-7576-3B36-91D7139F838C}"/>
              </a:ext>
            </a:extLst>
          </p:cNvPr>
          <p:cNvSpPr txBox="1"/>
          <p:nvPr/>
        </p:nvSpPr>
        <p:spPr>
          <a:xfrm>
            <a:off x="481174" y="696033"/>
            <a:ext cx="35651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/air/</a:t>
            </a:r>
          </a:p>
          <a:p>
            <a:pPr algn="ctr"/>
            <a:endParaRPr kumimoji="1" lang="en-US" altLang="ja-JP" sz="4000" b="1" dirty="0"/>
          </a:p>
          <a:p>
            <a:pPr algn="ctr"/>
            <a:r>
              <a:rPr lang="en-US" altLang="ja-JP" sz="4000" b="1" dirty="0"/>
              <a:t> werewolf</a:t>
            </a:r>
          </a:p>
          <a:p>
            <a:pPr algn="ctr"/>
            <a:r>
              <a:rPr kumimoji="1" lang="en-US" altLang="ja-JP" sz="4000" b="1" dirty="0"/>
              <a:t> anywhere</a:t>
            </a:r>
          </a:p>
          <a:p>
            <a:pPr algn="ctr"/>
            <a:r>
              <a:rPr lang="en-US" altLang="ja-JP" sz="4000" b="1" dirty="0"/>
              <a:t> wherever</a:t>
            </a:r>
          </a:p>
          <a:p>
            <a:pPr algn="ctr"/>
            <a:r>
              <a:rPr kumimoji="1" lang="en-US" altLang="ja-JP" sz="4000" b="1" dirty="0"/>
              <a:t> therefore</a:t>
            </a:r>
          </a:p>
          <a:p>
            <a:pPr algn="ctr"/>
            <a:r>
              <a:rPr lang="en-US" altLang="ja-JP" sz="4000" b="1" dirty="0"/>
              <a:t> whereupon</a:t>
            </a:r>
          </a:p>
          <a:p>
            <a:pPr algn="ctr"/>
            <a:r>
              <a:rPr kumimoji="1" lang="en-US" altLang="ja-JP" sz="4000" b="1" dirty="0"/>
              <a:t> whereabouts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E504F6-401F-25FB-AADE-5CA6A6F49F4A}"/>
              </a:ext>
            </a:extLst>
          </p:cNvPr>
          <p:cNvSpPr txBox="1"/>
          <p:nvPr/>
        </p:nvSpPr>
        <p:spPr>
          <a:xfrm>
            <a:off x="4476964" y="696033"/>
            <a:ext cx="3238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/</a:t>
            </a:r>
            <a:r>
              <a:rPr kumimoji="1" lang="en-US" altLang="ja-JP" sz="4000" b="1" dirty="0" err="1"/>
              <a:t>oa</a:t>
            </a:r>
            <a:r>
              <a:rPr kumimoji="1" lang="en-US" altLang="ja-JP" sz="4000" b="1" dirty="0"/>
              <a:t>/</a:t>
            </a:r>
          </a:p>
          <a:p>
            <a:pPr algn="ctr"/>
            <a:endParaRPr kumimoji="1" lang="en-US" altLang="ja-JP" sz="4000" b="1" dirty="0"/>
          </a:p>
          <a:p>
            <a:pPr algn="ctr"/>
            <a:r>
              <a:rPr lang="en-US" altLang="ja-JP" sz="4000" b="1" dirty="0"/>
              <a:t> toe</a:t>
            </a:r>
          </a:p>
          <a:p>
            <a:pPr algn="ctr"/>
            <a:r>
              <a:rPr kumimoji="1" lang="en-US" altLang="ja-JP" sz="4000" b="1" dirty="0"/>
              <a:t> brooch</a:t>
            </a:r>
          </a:p>
          <a:p>
            <a:pPr algn="ctr"/>
            <a:r>
              <a:rPr lang="en-US" altLang="ja-JP" sz="4000" b="1" dirty="0"/>
              <a:t> sewn</a:t>
            </a:r>
          </a:p>
          <a:p>
            <a:pPr algn="ctr"/>
            <a:r>
              <a:rPr lang="en-US" altLang="ja-JP" sz="4000" b="1" dirty="0"/>
              <a:t>s</a:t>
            </a:r>
            <a:r>
              <a:rPr kumimoji="1" lang="en-US" altLang="ja-JP" sz="4000" b="1" dirty="0"/>
              <a:t>houlder</a:t>
            </a:r>
          </a:p>
          <a:p>
            <a:pPr algn="ctr"/>
            <a:r>
              <a:rPr lang="en-US" altLang="ja-JP" sz="4000" b="1" dirty="0"/>
              <a:t> mauve</a:t>
            </a:r>
            <a:endParaRPr kumimoji="1" lang="en-US" altLang="ja-JP" sz="4000" b="1" dirty="0"/>
          </a:p>
          <a:p>
            <a:pPr algn="ctr"/>
            <a:r>
              <a:rPr lang="en-US" altLang="ja-JP" sz="4000" b="1"/>
              <a:t>soldier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0B8505-406F-6FAD-CA6D-EEF22E5197C3}"/>
              </a:ext>
            </a:extLst>
          </p:cNvPr>
          <p:cNvSpPr txBox="1"/>
          <p:nvPr/>
        </p:nvSpPr>
        <p:spPr>
          <a:xfrm>
            <a:off x="8145695" y="654936"/>
            <a:ext cx="3238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/ear/</a:t>
            </a:r>
          </a:p>
          <a:p>
            <a:pPr algn="ctr"/>
            <a:endParaRPr kumimoji="1" lang="en-US" altLang="ja-JP" sz="4000" b="1" dirty="0"/>
          </a:p>
          <a:p>
            <a:pPr algn="ctr"/>
            <a:r>
              <a:rPr lang="en-US" altLang="ja-JP" sz="4000" b="1" dirty="0"/>
              <a:t>severe</a:t>
            </a:r>
          </a:p>
          <a:p>
            <a:pPr algn="ctr"/>
            <a:r>
              <a:rPr kumimoji="1" lang="ja-JP" altLang="en-US" sz="4000" b="1" dirty="0"/>
              <a:t> </a:t>
            </a:r>
            <a:r>
              <a:rPr kumimoji="1" lang="en-US" altLang="ja-JP" sz="4000" b="1" dirty="0"/>
              <a:t>revere</a:t>
            </a:r>
          </a:p>
          <a:p>
            <a:pPr algn="ctr"/>
            <a:r>
              <a:rPr lang="en-US" altLang="ja-JP" sz="4000" b="1" dirty="0"/>
              <a:t> cashmere</a:t>
            </a:r>
          </a:p>
          <a:p>
            <a:pPr algn="ctr"/>
            <a:r>
              <a:rPr lang="en-US" altLang="ja-JP" sz="4000" b="1" dirty="0"/>
              <a:t>w</a:t>
            </a:r>
            <a:r>
              <a:rPr kumimoji="1" lang="en-US" altLang="ja-JP" sz="4000" b="1" dirty="0"/>
              <a:t>erewolf</a:t>
            </a:r>
          </a:p>
          <a:p>
            <a:pPr algn="ctr"/>
            <a:r>
              <a:rPr kumimoji="1" lang="ja-JP" altLang="en-US" sz="4000" b="1" dirty="0"/>
              <a:t> </a:t>
            </a:r>
            <a:r>
              <a:rPr kumimoji="1" lang="en-US" altLang="ja-JP" sz="4000" b="1" dirty="0"/>
              <a:t>sincere</a:t>
            </a:r>
          </a:p>
          <a:p>
            <a:pPr algn="ctr"/>
            <a:r>
              <a:rPr lang="en-US" altLang="ja-JP" sz="4000" b="1" dirty="0"/>
              <a:t> interfere</a:t>
            </a:r>
          </a:p>
          <a:p>
            <a:pPr algn="ctr"/>
            <a:r>
              <a:rPr kumimoji="1" lang="en-US" altLang="ja-JP" sz="4000" b="1" dirty="0"/>
              <a:t> persevere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93269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Parsing and completing the wall.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0" y="1623365"/>
            <a:ext cx="3534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soldier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The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667872" y="1623365"/>
            <a:ext cx="462850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695344" y="1558539"/>
            <a:ext cx="54408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 severely broken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778320" y="360852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active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soldier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severely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broken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-444802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042"/>
            <a:ext cx="5412016" cy="4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89" name="Rectangle 418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91" name="Freeform: Shape 419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3468" y="609600"/>
            <a:ext cx="3992700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mauve button sewn big に対する画像結果">
            <a:extLst>
              <a:ext uri="{FF2B5EF4-FFF2-40B4-BE49-F238E27FC236}">
                <a16:creationId xmlns:a16="http://schemas.microsoft.com/office/drawing/2014/main" id="{C3BD5612-53B7-2F8F-CCAE-5758D9B7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1" y="342383"/>
            <a:ext cx="4115489" cy="61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19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89" name="Rectangle 418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91" name="Freeform: Shape 419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3468" y="609600"/>
            <a:ext cx="3992700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mauve buttons had been sewn on securely.</a:t>
            </a:r>
          </a:p>
        </p:txBody>
      </p:sp>
      <p:pic>
        <p:nvPicPr>
          <p:cNvPr id="3074" name="Picture 2" descr="mauve button sewn big に対する画像結果">
            <a:extLst>
              <a:ext uri="{FF2B5EF4-FFF2-40B4-BE49-F238E27FC236}">
                <a16:creationId xmlns:a16="http://schemas.microsoft.com/office/drawing/2014/main" id="{C3BD5612-53B7-2F8F-CCAE-5758D9B7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1" y="342383"/>
            <a:ext cx="4115489" cy="61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18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2" name="Rectangle 316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4" name="Group 31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70" name="Rectangle 31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1" name="Rectangle 31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3" name="Rectangle 31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355196" y="1829459"/>
            <a:ext cx="5451892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400" b="1" dirty="0"/>
          </a:p>
        </p:txBody>
      </p:sp>
      <p:sp>
        <p:nvSpPr>
          <p:cNvPr id="3175" name="Rectangle 31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7" name="Rectangle 31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285153" y="1861254"/>
            <a:ext cx="7074836" cy="3971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annot find clipart に対する画像結果">
            <a:extLst>
              <a:ext uri="{FF2B5EF4-FFF2-40B4-BE49-F238E27FC236}">
                <a16:creationId xmlns:a16="http://schemas.microsoft.com/office/drawing/2014/main" id="{04BA6B02-1AEE-1B71-2E8B-AE349407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32" y="3016355"/>
            <a:ext cx="3089300" cy="35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ooch に対する画像結果">
            <a:extLst>
              <a:ext uri="{FF2B5EF4-FFF2-40B4-BE49-F238E27FC236}">
                <a16:creationId xmlns:a16="http://schemas.microsoft.com/office/drawing/2014/main" id="{5147D4CC-6C30-D409-9407-83E90572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915" y="628332"/>
            <a:ext cx="2667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59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2" name="Rectangle 316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4" name="Group 31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70" name="Rectangle 31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1" name="Rectangle 31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3" name="Rectangle 31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355196" y="1829459"/>
            <a:ext cx="5451892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4400" b="1" dirty="0"/>
              <a:t>“I cannot find my brooch anywhere,” I admitted.</a:t>
            </a:r>
            <a:endParaRPr kumimoji="1" lang="en-US" altLang="ja-JP" sz="4400" b="1" dirty="0"/>
          </a:p>
        </p:txBody>
      </p:sp>
      <p:sp>
        <p:nvSpPr>
          <p:cNvPr id="3175" name="Rectangle 31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7" name="Rectangle 31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285153" y="1861254"/>
            <a:ext cx="7074836" cy="3971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annot find clipart に対する画像結果">
            <a:extLst>
              <a:ext uri="{FF2B5EF4-FFF2-40B4-BE49-F238E27FC236}">
                <a16:creationId xmlns:a16="http://schemas.microsoft.com/office/drawing/2014/main" id="{04BA6B02-1AEE-1B71-2E8B-AE349407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32" y="3016355"/>
            <a:ext cx="3089300" cy="35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ooch に対する画像結果">
            <a:extLst>
              <a:ext uri="{FF2B5EF4-FFF2-40B4-BE49-F238E27FC236}">
                <a16:creationId xmlns:a16="http://schemas.microsoft.com/office/drawing/2014/main" id="{5147D4CC-6C30-D409-9407-83E90572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915" y="628332"/>
            <a:ext cx="2667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3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9" name="Rectangle 312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ashmere scarf shoulder に対する画像結果">
            <a:extLst>
              <a:ext uri="{FF2B5EF4-FFF2-40B4-BE49-F238E27FC236}">
                <a16:creationId xmlns:a16="http://schemas.microsoft.com/office/drawing/2014/main" id="{6EB4D71B-440F-A700-14CB-61ECA96B0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18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9" name="Rectangle 312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>
                <a:latin typeface="+mj-lt"/>
                <a:ea typeface="+mj-ea"/>
                <a:cs typeface="+mj-cs"/>
              </a:rPr>
              <a:t>She draped her cashmere scarf over her shoulders.</a:t>
            </a:r>
            <a:endParaRPr kumimoji="1" lang="en-US" altLang="ja-JP" sz="4400" b="1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ashmere scarf shoulder に対する画像結果">
            <a:extLst>
              <a:ext uri="{FF2B5EF4-FFF2-40B4-BE49-F238E27FC236}">
                <a16:creationId xmlns:a16="http://schemas.microsoft.com/office/drawing/2014/main" id="{6EB4D71B-440F-A700-14CB-61ECA96B0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4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effect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affect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3740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wary</a:t>
            </a:r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weary</a:t>
            </a: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8880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accept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except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5418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quite</a:t>
            </a:r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quiet</a:t>
            </a: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2462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1859793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4800" b="1" dirty="0">
                <a:latin typeface="+mj-lt"/>
                <a:ea typeface="+mj-ea"/>
                <a:cs typeface="+mj-cs"/>
              </a:rPr>
              <a:t>review!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2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0" y="248090"/>
            <a:ext cx="4214118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/</a:t>
            </a:r>
            <a:r>
              <a:rPr lang="en-US" altLang="ja-JP" sz="4400" b="1" dirty="0" err="1"/>
              <a:t>oa</a:t>
            </a:r>
            <a:r>
              <a:rPr lang="en-US" altLang="ja-JP" sz="4400" b="1" dirty="0"/>
              <a:t>/</a:t>
            </a:r>
          </a:p>
          <a:p>
            <a:pPr algn="ctr"/>
            <a:r>
              <a:rPr lang="en-US" altLang="ja-JP" sz="4400" b="1" dirty="0"/>
              <a:t>g</a:t>
            </a:r>
            <a:r>
              <a:rPr lang="en-US" altLang="ja-JP" sz="4400" b="1" dirty="0">
                <a:solidFill>
                  <a:srgbClr val="FF0000"/>
                </a:solidFill>
              </a:rPr>
              <a:t>oa</a:t>
            </a:r>
            <a:r>
              <a:rPr lang="en-US" altLang="ja-JP" sz="4400" b="1" dirty="0"/>
              <a:t>t</a:t>
            </a:r>
          </a:p>
          <a:p>
            <a:pPr algn="ctr"/>
            <a:r>
              <a:rPr lang="en-US" altLang="ja-JP" sz="4400" b="1" dirty="0"/>
              <a:t>sn</a:t>
            </a:r>
            <a:r>
              <a:rPr lang="en-US" altLang="ja-JP" sz="4400" b="1" dirty="0">
                <a:solidFill>
                  <a:srgbClr val="FF0000"/>
                </a:solidFill>
              </a:rPr>
              <a:t>ow</a:t>
            </a:r>
          </a:p>
          <a:p>
            <a:pPr algn="ctr"/>
            <a:r>
              <a:rPr lang="en-US" altLang="ja-JP" sz="4400" b="1" dirty="0"/>
              <a:t> n</a:t>
            </a:r>
            <a:r>
              <a:rPr lang="en-US" altLang="ja-JP" sz="4400" b="1" dirty="0">
                <a:solidFill>
                  <a:srgbClr val="FF0000"/>
                </a:solidFill>
              </a:rPr>
              <a:t>o</a:t>
            </a:r>
            <a:r>
              <a:rPr lang="en-US" altLang="ja-JP" sz="4400" b="1" dirty="0"/>
              <a:t>t</a:t>
            </a:r>
            <a:r>
              <a:rPr lang="en-US" altLang="ja-JP" sz="4400" b="1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altLang="ja-JP" sz="4400" b="1" dirty="0"/>
              <a:t> s</a:t>
            </a:r>
            <a:r>
              <a:rPr lang="en-US" altLang="ja-JP" sz="4400" b="1" dirty="0">
                <a:solidFill>
                  <a:srgbClr val="FF0000"/>
                </a:solidFill>
              </a:rPr>
              <a:t>o</a:t>
            </a:r>
            <a:r>
              <a:rPr lang="en-US" altLang="ja-JP" sz="4400" b="1" dirty="0"/>
              <a:t>ldier</a:t>
            </a:r>
          </a:p>
          <a:p>
            <a:pPr algn="ctr"/>
            <a:r>
              <a:rPr lang="en-US" altLang="ja-JP" sz="4400" b="1" dirty="0"/>
              <a:t>t</a:t>
            </a:r>
            <a:r>
              <a:rPr lang="en-US" altLang="ja-JP" sz="4400" b="1" dirty="0">
                <a:solidFill>
                  <a:srgbClr val="FF0000"/>
                </a:solidFill>
              </a:rPr>
              <a:t>oe</a:t>
            </a:r>
          </a:p>
          <a:p>
            <a:pPr algn="ctr"/>
            <a:r>
              <a:rPr lang="en-US" altLang="ja-JP" sz="4400" b="1" dirty="0"/>
              <a:t> br</a:t>
            </a:r>
            <a:r>
              <a:rPr lang="en-US" altLang="ja-JP" sz="4400" b="1" dirty="0">
                <a:solidFill>
                  <a:srgbClr val="FF0000"/>
                </a:solidFill>
              </a:rPr>
              <a:t>oo</a:t>
            </a:r>
            <a:r>
              <a:rPr lang="en-US" altLang="ja-JP" sz="4400" b="1" dirty="0"/>
              <a:t>ch</a:t>
            </a:r>
          </a:p>
          <a:p>
            <a:pPr algn="ctr"/>
            <a:r>
              <a:rPr lang="en-US" altLang="ja-JP" sz="4400" b="1" dirty="0"/>
              <a:t> s</a:t>
            </a:r>
            <a:r>
              <a:rPr lang="en-US" altLang="ja-JP" sz="4400" b="1" dirty="0">
                <a:solidFill>
                  <a:srgbClr val="FF0000"/>
                </a:solidFill>
              </a:rPr>
              <a:t>ew</a:t>
            </a:r>
            <a:r>
              <a:rPr lang="en-US" altLang="ja-JP" sz="4400" b="1" dirty="0"/>
              <a:t>n</a:t>
            </a:r>
          </a:p>
          <a:p>
            <a:pPr algn="ctr"/>
            <a:r>
              <a:rPr lang="en-US" altLang="ja-JP" sz="4400" b="1" dirty="0"/>
              <a:t> m</a:t>
            </a:r>
            <a:r>
              <a:rPr lang="en-US" altLang="ja-JP" sz="4400" b="1" dirty="0">
                <a:solidFill>
                  <a:srgbClr val="FF0000"/>
                </a:solidFill>
              </a:rPr>
              <a:t>au</a:t>
            </a:r>
            <a:r>
              <a:rPr lang="en-US" altLang="ja-JP" sz="4400" b="1" dirty="0"/>
              <a:t>ve</a:t>
            </a:r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1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0" y="248090"/>
            <a:ext cx="4214118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/</a:t>
            </a:r>
            <a:r>
              <a:rPr lang="en-US" altLang="ja-JP" sz="4400" b="1" dirty="0" err="1"/>
              <a:t>oa</a:t>
            </a:r>
            <a:r>
              <a:rPr lang="en-US" altLang="ja-JP" sz="4400" b="1" dirty="0"/>
              <a:t>/</a:t>
            </a:r>
          </a:p>
          <a:p>
            <a:pPr algn="ctr"/>
            <a:r>
              <a:rPr lang="en-US" altLang="ja-JP" sz="4400" b="1" dirty="0"/>
              <a:t>g</a:t>
            </a:r>
            <a:r>
              <a:rPr lang="en-US" altLang="ja-JP" sz="4400" b="1" dirty="0">
                <a:solidFill>
                  <a:srgbClr val="FF0000"/>
                </a:solidFill>
              </a:rPr>
              <a:t>oa</a:t>
            </a:r>
            <a:r>
              <a:rPr lang="en-US" altLang="ja-JP" sz="4400" b="1" dirty="0"/>
              <a:t>t</a:t>
            </a:r>
          </a:p>
          <a:p>
            <a:pPr algn="ctr"/>
            <a:r>
              <a:rPr lang="en-US" altLang="ja-JP" sz="4400" b="1" dirty="0"/>
              <a:t>sn</a:t>
            </a:r>
            <a:r>
              <a:rPr lang="en-US" altLang="ja-JP" sz="4400" b="1" dirty="0">
                <a:solidFill>
                  <a:srgbClr val="FF0000"/>
                </a:solidFill>
              </a:rPr>
              <a:t>ow</a:t>
            </a:r>
          </a:p>
          <a:p>
            <a:pPr algn="ctr"/>
            <a:r>
              <a:rPr lang="en-US" altLang="ja-JP" sz="4400" b="1" dirty="0"/>
              <a:t> n</a:t>
            </a:r>
            <a:r>
              <a:rPr lang="en-US" altLang="ja-JP" sz="4400" b="1" dirty="0">
                <a:solidFill>
                  <a:srgbClr val="FF0000"/>
                </a:solidFill>
              </a:rPr>
              <a:t>o</a:t>
            </a:r>
            <a:r>
              <a:rPr lang="en-US" altLang="ja-JP" sz="4400" b="1" dirty="0"/>
              <a:t>t</a:t>
            </a:r>
            <a:r>
              <a:rPr lang="en-US" altLang="ja-JP" sz="4400" b="1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altLang="ja-JP" sz="4400" b="1" dirty="0"/>
              <a:t> s</a:t>
            </a:r>
            <a:r>
              <a:rPr lang="en-US" altLang="ja-JP" sz="4400" b="1" dirty="0">
                <a:solidFill>
                  <a:srgbClr val="FF0000"/>
                </a:solidFill>
              </a:rPr>
              <a:t>o</a:t>
            </a:r>
            <a:r>
              <a:rPr lang="en-US" altLang="ja-JP" sz="4400" b="1" dirty="0"/>
              <a:t>ldier</a:t>
            </a:r>
          </a:p>
          <a:p>
            <a:pPr algn="ctr"/>
            <a:r>
              <a:rPr lang="en-US" altLang="ja-JP" sz="4400" b="1" dirty="0"/>
              <a:t>t</a:t>
            </a:r>
            <a:r>
              <a:rPr lang="en-US" altLang="ja-JP" sz="4400" b="1" dirty="0">
                <a:solidFill>
                  <a:srgbClr val="FF0000"/>
                </a:solidFill>
              </a:rPr>
              <a:t>oe</a:t>
            </a:r>
          </a:p>
          <a:p>
            <a:pPr algn="ctr"/>
            <a:r>
              <a:rPr lang="en-US" altLang="ja-JP" sz="4400" b="1" dirty="0"/>
              <a:t> br</a:t>
            </a:r>
            <a:r>
              <a:rPr lang="en-US" altLang="ja-JP" sz="4400" b="1" dirty="0">
                <a:solidFill>
                  <a:srgbClr val="FF0000"/>
                </a:solidFill>
              </a:rPr>
              <a:t>oo</a:t>
            </a:r>
            <a:r>
              <a:rPr lang="en-US" altLang="ja-JP" sz="4400" b="1" dirty="0"/>
              <a:t>ch</a:t>
            </a:r>
          </a:p>
          <a:p>
            <a:pPr algn="ctr"/>
            <a:r>
              <a:rPr lang="en-US" altLang="ja-JP" sz="4400" b="1" dirty="0"/>
              <a:t> s</a:t>
            </a:r>
            <a:r>
              <a:rPr lang="en-US" altLang="ja-JP" sz="4400" b="1" dirty="0">
                <a:solidFill>
                  <a:srgbClr val="FF0000"/>
                </a:solidFill>
              </a:rPr>
              <a:t>ew</a:t>
            </a:r>
            <a:r>
              <a:rPr lang="en-US" altLang="ja-JP" sz="4400" b="1" dirty="0"/>
              <a:t>n</a:t>
            </a:r>
          </a:p>
          <a:p>
            <a:pPr algn="ctr"/>
            <a:r>
              <a:rPr lang="en-US" altLang="ja-JP" sz="4400" b="1" dirty="0"/>
              <a:t> m</a:t>
            </a:r>
            <a:r>
              <a:rPr lang="en-US" altLang="ja-JP" sz="4400" b="1" dirty="0">
                <a:solidFill>
                  <a:srgbClr val="FF0000"/>
                </a:solidFill>
              </a:rPr>
              <a:t>au</a:t>
            </a:r>
            <a:r>
              <a:rPr lang="en-US" altLang="ja-JP" sz="4400" b="1" dirty="0"/>
              <a:t>ve</a:t>
            </a:r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18172A-978B-99BF-EC19-E7A980D04C0F}"/>
              </a:ext>
            </a:extLst>
          </p:cNvPr>
          <p:cNvSpPr txBox="1"/>
          <p:nvPr/>
        </p:nvSpPr>
        <p:spPr>
          <a:xfrm>
            <a:off x="4593402" y="-90465"/>
            <a:ext cx="727325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&lt;ere&gt;</a:t>
            </a:r>
          </a:p>
          <a:p>
            <a:pPr algn="ctr"/>
            <a:r>
              <a:rPr lang="en-US" altLang="ja-JP" sz="4400" b="1" dirty="0"/>
              <a:t> h</a:t>
            </a:r>
            <a:r>
              <a:rPr lang="en-US" altLang="ja-JP" sz="4400" b="1" dirty="0">
                <a:solidFill>
                  <a:srgbClr val="FF0000"/>
                </a:solidFill>
              </a:rPr>
              <a:t>ere </a:t>
            </a:r>
            <a:r>
              <a:rPr lang="en-US" altLang="ja-JP" sz="4400" b="1" dirty="0"/>
              <a:t>/air/</a:t>
            </a:r>
          </a:p>
          <a:p>
            <a:pPr algn="ctr"/>
            <a:r>
              <a:rPr lang="en-US" altLang="ja-JP" sz="4400" b="1" dirty="0"/>
              <a:t>th</a:t>
            </a:r>
            <a:r>
              <a:rPr lang="en-US" altLang="ja-JP" sz="4400" b="1" dirty="0">
                <a:solidFill>
                  <a:srgbClr val="FF0000"/>
                </a:solidFill>
              </a:rPr>
              <a:t>ere </a:t>
            </a:r>
            <a:r>
              <a:rPr lang="en-US" altLang="ja-JP" sz="4400" b="1" dirty="0"/>
              <a:t>/air/</a:t>
            </a:r>
          </a:p>
          <a:p>
            <a:pPr algn="ctr"/>
            <a:r>
              <a:rPr lang="en-US" altLang="ja-JP" sz="4400" b="1" dirty="0"/>
              <a:t>sph</a:t>
            </a:r>
            <a:r>
              <a:rPr lang="en-US" altLang="ja-JP" sz="4400" b="1" dirty="0">
                <a:solidFill>
                  <a:srgbClr val="FF0000"/>
                </a:solidFill>
              </a:rPr>
              <a:t>ere </a:t>
            </a:r>
            <a:r>
              <a:rPr lang="en-US" altLang="ja-JP" sz="4400" b="1" dirty="0"/>
              <a:t>/ear/</a:t>
            </a:r>
          </a:p>
          <a:p>
            <a:pPr algn="ctr"/>
            <a:r>
              <a:rPr lang="en-US" altLang="ja-JP" sz="4400" b="1" dirty="0"/>
              <a:t> c</a:t>
            </a:r>
            <a:r>
              <a:rPr lang="en-US" altLang="ja-JP" sz="4400" b="1" dirty="0">
                <a:solidFill>
                  <a:srgbClr val="FF0000"/>
                </a:solidFill>
              </a:rPr>
              <a:t>ere</a:t>
            </a:r>
            <a:r>
              <a:rPr lang="en-US" altLang="ja-JP" sz="4400" b="1" dirty="0"/>
              <a:t>al /ear/</a:t>
            </a:r>
          </a:p>
          <a:p>
            <a:pPr algn="ctr"/>
            <a:r>
              <a:rPr lang="en-US" altLang="ja-JP" sz="4400" b="1" dirty="0"/>
              <a:t> m</a:t>
            </a:r>
            <a:r>
              <a:rPr lang="en-US" altLang="ja-JP" sz="4400" b="1" dirty="0">
                <a:solidFill>
                  <a:srgbClr val="FF0000"/>
                </a:solidFill>
              </a:rPr>
              <a:t>ere </a:t>
            </a:r>
            <a:r>
              <a:rPr lang="en-US" altLang="ja-JP" sz="4400" b="1" dirty="0"/>
              <a:t>/ear/</a:t>
            </a:r>
          </a:p>
          <a:p>
            <a:pPr algn="ctr"/>
            <a:r>
              <a:rPr lang="en-US" altLang="ja-JP" sz="4400" b="1" dirty="0"/>
              <a:t> coh</a:t>
            </a:r>
            <a:r>
              <a:rPr lang="en-US" altLang="ja-JP" sz="4400" b="1" dirty="0">
                <a:solidFill>
                  <a:srgbClr val="FF0000"/>
                </a:solidFill>
              </a:rPr>
              <a:t>ere</a:t>
            </a:r>
            <a:r>
              <a:rPr lang="en-US" altLang="ja-JP" sz="4400" b="1" dirty="0"/>
              <a:t>nce /ear/</a:t>
            </a:r>
          </a:p>
          <a:p>
            <a:pPr algn="ctr"/>
            <a:r>
              <a:rPr lang="en-US" altLang="ja-JP" sz="4400" b="1" dirty="0"/>
              <a:t> atmosph</a:t>
            </a:r>
            <a:r>
              <a:rPr lang="en-US" altLang="ja-JP" sz="4400" b="1" dirty="0">
                <a:solidFill>
                  <a:srgbClr val="FF0000"/>
                </a:solidFill>
              </a:rPr>
              <a:t>ere </a:t>
            </a:r>
            <a:r>
              <a:rPr lang="en-US" altLang="ja-JP" sz="4400" b="1" dirty="0"/>
              <a:t>/ear/ </a:t>
            </a:r>
          </a:p>
          <a:p>
            <a:pPr algn="ctr"/>
            <a:r>
              <a:rPr lang="en-US" altLang="ja-JP" sz="4400" b="1" dirty="0"/>
              <a:t> somewh</a:t>
            </a:r>
            <a:r>
              <a:rPr lang="en-US" altLang="ja-JP" sz="4400" b="1" dirty="0">
                <a:solidFill>
                  <a:srgbClr val="FF0000"/>
                </a:solidFill>
              </a:rPr>
              <a:t>ere </a:t>
            </a:r>
            <a:r>
              <a:rPr lang="en-US" altLang="ja-JP" sz="4400" b="1" dirty="0"/>
              <a:t>/air/</a:t>
            </a:r>
          </a:p>
          <a:p>
            <a:pPr algn="ctr"/>
            <a:r>
              <a:rPr lang="en-US" altLang="ja-JP" sz="4400" b="1" dirty="0"/>
              <a:t>w</a:t>
            </a:r>
            <a:r>
              <a:rPr lang="en-US" altLang="ja-JP" sz="4400" b="1" dirty="0">
                <a:solidFill>
                  <a:srgbClr val="FF0000"/>
                </a:solidFill>
              </a:rPr>
              <a:t>ere</a:t>
            </a:r>
            <a:r>
              <a:rPr lang="en-US" altLang="ja-JP" sz="4400" b="1" dirty="0"/>
              <a:t>wolf /ear/ /air/</a:t>
            </a:r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/>
          </a:p>
          <a:p>
            <a:pPr algn="ctr"/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4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9307</TotalTime>
  <Words>361</Words>
  <Application>Microsoft Office PowerPoint</Application>
  <PresentationFormat>ワイド画面</PresentationFormat>
  <Paragraphs>167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533</cp:revision>
  <cp:lastPrinted>2023-02-19T11:42:57Z</cp:lastPrinted>
  <dcterms:created xsi:type="dcterms:W3CDTF">2020-09-21T09:21:49Z</dcterms:created>
  <dcterms:modified xsi:type="dcterms:W3CDTF">2023-02-21T08:53:27Z</dcterms:modified>
</cp:coreProperties>
</file>