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4" r:id="rId2"/>
    <p:sldId id="283" r:id="rId3"/>
    <p:sldId id="2180" r:id="rId4"/>
    <p:sldId id="2214" r:id="rId5"/>
    <p:sldId id="2213" r:id="rId6"/>
    <p:sldId id="2212" r:id="rId7"/>
    <p:sldId id="2211" r:id="rId8"/>
    <p:sldId id="2210" r:id="rId9"/>
    <p:sldId id="2209" r:id="rId10"/>
    <p:sldId id="2208" r:id="rId11"/>
    <p:sldId id="2207" r:id="rId12"/>
    <p:sldId id="2206" r:id="rId13"/>
    <p:sldId id="2205" r:id="rId14"/>
    <p:sldId id="2204" r:id="rId15"/>
    <p:sldId id="2203" r:id="rId16"/>
    <p:sldId id="2202" r:id="rId17"/>
    <p:sldId id="2201" r:id="rId18"/>
    <p:sldId id="2200" r:id="rId19"/>
    <p:sldId id="2199" r:id="rId20"/>
    <p:sldId id="2198" r:id="rId21"/>
    <p:sldId id="1168" r:id="rId22"/>
    <p:sldId id="2140" r:id="rId23"/>
    <p:sldId id="2218" r:id="rId24"/>
    <p:sldId id="2217" r:id="rId25"/>
    <p:sldId id="2216" r:id="rId26"/>
    <p:sldId id="2215" r:id="rId27"/>
    <p:sldId id="1559" r:id="rId28"/>
    <p:sldId id="2144" r:id="rId29"/>
    <p:sldId id="2219" r:id="rId30"/>
    <p:sldId id="2220" r:id="rId31"/>
    <p:sldId id="2221" r:id="rId32"/>
    <p:sldId id="2226" r:id="rId33"/>
    <p:sldId id="2222" r:id="rId34"/>
    <p:sldId id="2223" r:id="rId35"/>
    <p:sldId id="2224" r:id="rId36"/>
    <p:sldId id="2225" r:id="rId37"/>
    <p:sldId id="328" r:id="rId3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76" autoAdjust="0"/>
    <p:restoredTop sz="93784" autoAdjust="0"/>
  </p:normalViewPr>
  <p:slideViewPr>
    <p:cSldViewPr snapToGrid="0">
      <p:cViewPr varScale="1">
        <p:scale>
          <a:sx n="61" d="100"/>
          <a:sy n="61" d="100"/>
        </p:scale>
        <p:origin x="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0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2" tIns="45491" rIns="90982" bIns="454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82" tIns="45491" rIns="90982" bIns="454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6904"/>
            <a:ext cx="2972591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82" tIns="45491" rIns="90982" bIns="4549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6b-32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hysically に対する画像結果">
            <a:extLst>
              <a:ext uri="{FF2B5EF4-FFF2-40B4-BE49-F238E27FC236}">
                <a16:creationId xmlns:a16="http://schemas.microsoft.com/office/drawing/2014/main" id="{ED794487-1D95-F363-53C8-58AF404E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26" y="4814207"/>
            <a:ext cx="2605099" cy="173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4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sincerely clipart に対する画像結果">
            <a:extLst>
              <a:ext uri="{FF2B5EF4-FFF2-40B4-BE49-F238E27FC236}">
                <a16:creationId xmlns:a16="http://schemas.microsoft.com/office/drawing/2014/main" id="{753A4577-6B7C-8977-F9AB-BEF405B2F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4063994"/>
            <a:ext cx="1529714" cy="2360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4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necessarily  clipart に対する画像結果">
            <a:extLst>
              <a:ext uri="{FF2B5EF4-FFF2-40B4-BE49-F238E27FC236}">
                <a16:creationId xmlns:a16="http://schemas.microsoft.com/office/drawing/2014/main" id="{1AB95E09-B059-BCB5-1F81-ECFEFDF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11" y="1562279"/>
            <a:ext cx="26384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desperately  clipart に対する画像結果">
            <a:extLst>
              <a:ext uri="{FF2B5EF4-FFF2-40B4-BE49-F238E27FC236}">
                <a16:creationId xmlns:a16="http://schemas.microsoft.com/office/drawing/2014/main" id="{D6D9CAA5-BAC2-6954-7F01-3D66B328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1850686"/>
            <a:ext cx="1796279" cy="21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9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40224BF4-EC2D-D6C7-D8A3-5E5A3316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99" y="2597631"/>
            <a:ext cx="2638425" cy="21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6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immediately   に対する画像結果">
            <a:extLst>
              <a:ext uri="{FF2B5EF4-FFF2-40B4-BE49-F238E27FC236}">
                <a16:creationId xmlns:a16="http://schemas.microsoft.com/office/drawing/2014/main" id="{E51D6686-EA54-5510-E272-8F8603E5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23" y="3013639"/>
            <a:ext cx="2580436" cy="1935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1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marvellously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marvelously  に対する画像結果">
            <a:extLst>
              <a:ext uri="{FF2B5EF4-FFF2-40B4-BE49-F238E27FC236}">
                <a16:creationId xmlns:a16="http://schemas.microsoft.com/office/drawing/2014/main" id="{4259CDC0-A3E8-D920-1425-26A5A90E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87" y="3672840"/>
            <a:ext cx="2823665" cy="204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3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marvellously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symbolically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symbolically に対する画像結果">
            <a:extLst>
              <a:ext uri="{FF2B5EF4-FFF2-40B4-BE49-F238E27FC236}">
                <a16:creationId xmlns:a16="http://schemas.microsoft.com/office/drawing/2014/main" id="{5AF35CD8-8BDB-5F3E-CA88-35DFFF67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33" y="4175760"/>
            <a:ext cx="2943117" cy="195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9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marvellously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symbolically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mischievou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mischievously に対する画像結果">
            <a:extLst>
              <a:ext uri="{FF2B5EF4-FFF2-40B4-BE49-F238E27FC236}">
                <a16:creationId xmlns:a16="http://schemas.microsoft.com/office/drawing/2014/main" id="{266A951F-7C7A-10E7-00D1-80ABAAD0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738" y="4556492"/>
            <a:ext cx="1782262" cy="19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7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marvellously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symbolically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mischievou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systematically</a:t>
            </a: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sysematic room に対する画像結果">
            <a:extLst>
              <a:ext uri="{FF2B5EF4-FFF2-40B4-BE49-F238E27FC236}">
                <a16:creationId xmlns:a16="http://schemas.microsoft.com/office/drawing/2014/main" id="{6A46E2D2-DA6E-4F56-57FA-BB05AD08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29332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1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-50867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34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1385729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8.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physically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9. sincerely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6096001" y="458956"/>
            <a:ext cx="539115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necessarily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desperately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12. accidentally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13. immediately</a:t>
            </a: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14. </a:t>
            </a:r>
            <a:r>
              <a:rPr lang="en-US" altLang="ja-JP" sz="3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marvellously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15. symbolically</a:t>
            </a:r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16. mischievou</a:t>
            </a:r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sly</a:t>
            </a:r>
            <a:endParaRPr kumimoji="1"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17. systematically</a:t>
            </a:r>
          </a:p>
          <a:p>
            <a:r>
              <a:rPr kumimoji="1" lang="en-US" altLang="ja-JP" sz="3800" b="1" dirty="0">
                <a:latin typeface="Cavolini" panose="03000502040302020204" pitchFamily="66" charset="0"/>
                <a:cs typeface="Cavolini" panose="03000502040302020204" pitchFamily="66" charset="0"/>
              </a:rPr>
              <a:t>18. environmentally</a:t>
            </a:r>
            <a:endParaRPr kumimoji="1" lang="ja-JP" altLang="en-US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environmentally に対する画像結果">
            <a:extLst>
              <a:ext uri="{FF2B5EF4-FFF2-40B4-BE49-F238E27FC236}">
                <a16:creationId xmlns:a16="http://schemas.microsoft.com/office/drawing/2014/main" id="{08A3A25E-DBA6-3F25-DE0B-C1953CB8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083" y="191457"/>
            <a:ext cx="1789943" cy="12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5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2441307"/>
            <a:ext cx="5998840" cy="30260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Review Homophones.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619271" y="1504950"/>
            <a:ext cx="3295630" cy="45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1162049" y="1459129"/>
            <a:ext cx="10239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our, hour and are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034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1162049" y="1459129"/>
            <a:ext cx="102393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our, hour and are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Their, there and they’re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8267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1162049" y="1459129"/>
            <a:ext cx="10239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our, hour and are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Their, there and they’re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581965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1162049" y="1459129"/>
            <a:ext cx="10239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our, hour and are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Their, there and they’re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Its and it’s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341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648950" y="4884521"/>
            <a:ext cx="1285876" cy="17661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1162049" y="1459129"/>
            <a:ext cx="102393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our, hour and are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Their, there and they’re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Your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and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you’re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Its and it’s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Where, wear and were</a:t>
            </a:r>
          </a:p>
          <a:p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911326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4666544" cy="3678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Homophone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Mix-up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herd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heard</a:t>
            </a:r>
          </a:p>
          <a:p>
            <a:endParaRPr kumimoji="1" lang="ja-JP" altLang="en-US" sz="3600" dirty="0"/>
          </a:p>
        </p:txBody>
      </p:sp>
      <p:pic>
        <p:nvPicPr>
          <p:cNvPr id="7170" name="Picture 2" descr="herd cow に対する画像結果">
            <a:extLst>
              <a:ext uri="{FF2B5EF4-FFF2-40B4-BE49-F238E27FC236}">
                <a16:creationId xmlns:a16="http://schemas.microsoft.com/office/drawing/2014/main" id="{F8FD6023-C1A5-234E-4690-F172A483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63" y="218191"/>
            <a:ext cx="2486612" cy="16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ard clipart に対する画像結果">
            <a:extLst>
              <a:ext uri="{FF2B5EF4-FFF2-40B4-BE49-F238E27FC236}">
                <a16:creationId xmlns:a16="http://schemas.microsoft.com/office/drawing/2014/main" id="{B3780061-6F70-140F-CB41-22D76055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25" y="4581525"/>
            <a:ext cx="1600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8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772775" y="5090290"/>
            <a:ext cx="1143000" cy="156993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who’s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whose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695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2" descr="actually clipart に対する画像結果">
            <a:extLst>
              <a:ext uri="{FF2B5EF4-FFF2-40B4-BE49-F238E27FC236}">
                <a16:creationId xmlns:a16="http://schemas.microsoft.com/office/drawing/2014/main" id="{38132060-7B9B-5DA0-56B4-39040F96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83" y="1127760"/>
            <a:ext cx="1724403" cy="20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2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serial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cereal</a:t>
            </a:r>
          </a:p>
          <a:p>
            <a:endParaRPr kumimoji="1" lang="ja-JP" altLang="en-US" sz="3600" dirty="0"/>
          </a:p>
        </p:txBody>
      </p:sp>
      <p:pic>
        <p:nvPicPr>
          <p:cNvPr id="6146" name="Picture 2" descr="Some popular cereal brands may no longer be 'healthy'">
            <a:extLst>
              <a:ext uri="{FF2B5EF4-FFF2-40B4-BE49-F238E27FC236}">
                <a16:creationId xmlns:a16="http://schemas.microsoft.com/office/drawing/2014/main" id="{945A1EC6-7063-E3AF-AF1E-0DC01CC1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89" y="4138260"/>
            <a:ext cx="424116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63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ascent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assent</a:t>
            </a:r>
            <a:endParaRPr kumimoji="1" lang="en-US" altLang="ja-JP" sz="3600" b="1" dirty="0"/>
          </a:p>
        </p:txBody>
      </p:sp>
      <p:pic>
        <p:nvPicPr>
          <p:cNvPr id="5122" name="Picture 2" descr="ascent clipart に対する画像結果">
            <a:extLst>
              <a:ext uri="{FF2B5EF4-FFF2-40B4-BE49-F238E27FC236}">
                <a16:creationId xmlns:a16="http://schemas.microsoft.com/office/drawing/2014/main" id="{6DBA28D3-0A66-3762-E606-F836E297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4" y="197771"/>
            <a:ext cx="1651635" cy="13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ssent に対する画像結果">
            <a:extLst>
              <a:ext uri="{FF2B5EF4-FFF2-40B4-BE49-F238E27FC236}">
                <a16:creationId xmlns:a16="http://schemas.microsoft.com/office/drawing/2014/main" id="{C13F6E42-D331-CF9C-38BE-774B6214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26" y="4772025"/>
            <a:ext cx="2095408" cy="14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42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ascent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assent</a:t>
            </a:r>
            <a:endParaRPr kumimoji="1" lang="en-US" altLang="ja-JP" sz="3600" b="1" dirty="0"/>
          </a:p>
        </p:txBody>
      </p:sp>
      <p:pic>
        <p:nvPicPr>
          <p:cNvPr id="5122" name="Picture 2" descr="ascent clipart に対する画像結果">
            <a:extLst>
              <a:ext uri="{FF2B5EF4-FFF2-40B4-BE49-F238E27FC236}">
                <a16:creationId xmlns:a16="http://schemas.microsoft.com/office/drawing/2014/main" id="{6DBA28D3-0A66-3762-E606-F836E2970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4" y="197771"/>
            <a:ext cx="1651635" cy="13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ssent に対する画像結果">
            <a:extLst>
              <a:ext uri="{FF2B5EF4-FFF2-40B4-BE49-F238E27FC236}">
                <a16:creationId xmlns:a16="http://schemas.microsoft.com/office/drawing/2014/main" id="{C13F6E42-D331-CF9C-38BE-774B6214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26" y="4772025"/>
            <a:ext cx="2095408" cy="14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1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father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farther</a:t>
            </a:r>
          </a:p>
        </p:txBody>
      </p:sp>
      <p:pic>
        <p:nvPicPr>
          <p:cNvPr id="4098" name="Picture 2" descr="father に対する画像結果">
            <a:extLst>
              <a:ext uri="{FF2B5EF4-FFF2-40B4-BE49-F238E27FC236}">
                <a16:creationId xmlns:a16="http://schemas.microsoft.com/office/drawing/2014/main" id="{8FC5C125-7A55-2C3C-D1A5-2FD0FA09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82" y="56445"/>
            <a:ext cx="2909993" cy="19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+farther clipar に対する画像結果">
            <a:extLst>
              <a:ext uri="{FF2B5EF4-FFF2-40B4-BE49-F238E27FC236}">
                <a16:creationId xmlns:a16="http://schemas.microsoft.com/office/drawing/2014/main" id="{D650F680-E138-E140-5B57-F4AB23BF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17" y="4861561"/>
            <a:ext cx="2331658" cy="180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17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dissent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descent</a:t>
            </a:r>
            <a:endParaRPr kumimoji="1" lang="en-US" altLang="ja-JP" sz="3600" b="1" dirty="0"/>
          </a:p>
        </p:txBody>
      </p:sp>
      <p:pic>
        <p:nvPicPr>
          <p:cNvPr id="3074" name="Picture 2" descr="dissent に対する画像結果">
            <a:extLst>
              <a:ext uri="{FF2B5EF4-FFF2-40B4-BE49-F238E27FC236}">
                <a16:creationId xmlns:a16="http://schemas.microsoft.com/office/drawing/2014/main" id="{AAE232FD-A904-90EB-2585-478A3051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695" y="0"/>
            <a:ext cx="2268855" cy="20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cent  clipart に対する画像結果">
            <a:extLst>
              <a:ext uri="{FF2B5EF4-FFF2-40B4-BE49-F238E27FC236}">
                <a16:creationId xmlns:a16="http://schemas.microsoft.com/office/drawing/2014/main" id="{D83CCE99-F4DE-E98D-E85C-25580D15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4" y="4416209"/>
            <a:ext cx="2024595" cy="20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65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draft</a:t>
            </a:r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draught</a:t>
            </a:r>
            <a:endParaRPr kumimoji="1" lang="en-US" altLang="ja-JP" sz="3600" b="1" dirty="0"/>
          </a:p>
        </p:txBody>
      </p:sp>
      <p:pic>
        <p:nvPicPr>
          <p:cNvPr id="2050" name="Picture 2" descr="draft clipart に対する画像結果">
            <a:extLst>
              <a:ext uri="{FF2B5EF4-FFF2-40B4-BE49-F238E27FC236}">
                <a16:creationId xmlns:a16="http://schemas.microsoft.com/office/drawing/2014/main" id="{D674AC28-3E22-F947-7D94-FBBD260D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09" y="262361"/>
            <a:ext cx="1855470" cy="20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aught art に対する画像結果">
            <a:extLst>
              <a:ext uri="{FF2B5EF4-FFF2-40B4-BE49-F238E27FC236}">
                <a16:creationId xmlns:a16="http://schemas.microsoft.com/office/drawing/2014/main" id="{32CFA94D-E62F-1836-35A1-902389AF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4" y="4773510"/>
            <a:ext cx="2011091" cy="182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88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30B545-0CAF-FC9E-4100-8CEEBAC475A9}"/>
              </a:ext>
            </a:extLst>
          </p:cNvPr>
          <p:cNvSpPr txBox="1"/>
          <p:nvPr/>
        </p:nvSpPr>
        <p:spPr>
          <a:xfrm>
            <a:off x="552450" y="218191"/>
            <a:ext cx="614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</a:t>
            </a:r>
            <a:r>
              <a:rPr lang="en-US" altLang="ja-JP" sz="3600" b="1" dirty="0"/>
              <a:t>principle</a:t>
            </a:r>
            <a:endParaRPr kumimoji="1" lang="en-US" altLang="ja-JP" sz="3600" b="1" dirty="0"/>
          </a:p>
          <a:p>
            <a:endParaRPr kumimoji="1" lang="ja-JP" altLang="en-US" sz="3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6247E-1A91-F580-9A95-64B4087A8ACE}"/>
              </a:ext>
            </a:extLst>
          </p:cNvPr>
          <p:cNvSpPr txBox="1"/>
          <p:nvPr/>
        </p:nvSpPr>
        <p:spPr>
          <a:xfrm>
            <a:off x="552450" y="2937930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 principal</a:t>
            </a:r>
          </a:p>
        </p:txBody>
      </p:sp>
      <p:pic>
        <p:nvPicPr>
          <p:cNvPr id="1026" name="Picture 2" descr="principle clipart に対する画像結果">
            <a:extLst>
              <a:ext uri="{FF2B5EF4-FFF2-40B4-BE49-F238E27FC236}">
                <a16:creationId xmlns:a16="http://schemas.microsoft.com/office/drawing/2014/main" id="{401AE702-9D2B-2CC0-ECCA-5BCD053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75" y="4541520"/>
            <a:ext cx="2668973" cy="198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2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robably clipart に対する画像結果">
            <a:extLst>
              <a:ext uri="{FF2B5EF4-FFF2-40B4-BE49-F238E27FC236}">
                <a16:creationId xmlns:a16="http://schemas.microsoft.com/office/drawing/2014/main" id="{3C6FD0B8-6049-2BD9-1327-41751273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35" y="1843358"/>
            <a:ext cx="2107404" cy="20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7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centrally clipart に対する画像結果">
            <a:extLst>
              <a:ext uri="{FF2B5EF4-FFF2-40B4-BE49-F238E27FC236}">
                <a16:creationId xmlns:a16="http://schemas.microsoft.com/office/drawing/2014/main" id="{EC1FC1DF-78FC-BF72-807C-AF3EB86B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39" y="2455087"/>
            <a:ext cx="1935802" cy="19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8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heartily clipart に対する画像結果">
            <a:extLst>
              <a:ext uri="{FF2B5EF4-FFF2-40B4-BE49-F238E27FC236}">
                <a16:creationId xmlns:a16="http://schemas.microsoft.com/office/drawing/2014/main" id="{6E96E12E-D1A6-8CEB-0F8F-01A398E5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01" y="3163889"/>
            <a:ext cx="2484989" cy="214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3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frequently clipart に対する画像結果">
            <a:extLst>
              <a:ext uri="{FF2B5EF4-FFF2-40B4-BE49-F238E27FC236}">
                <a16:creationId xmlns:a16="http://schemas.microsoft.com/office/drawing/2014/main" id="{EB1C8B78-CAE0-5AC6-E6D2-872A2A69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11" y="3796916"/>
            <a:ext cx="2484990" cy="19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5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individually wrapping  に対する画像結果">
            <a:extLst>
              <a:ext uri="{FF2B5EF4-FFF2-40B4-BE49-F238E27FC236}">
                <a16:creationId xmlns:a16="http://schemas.microsoft.com/office/drawing/2014/main" id="{BC9102ED-893D-F240-5EF7-5DD82FFC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02" y="3992817"/>
            <a:ext cx="2568761" cy="20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4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1330600" y="305068"/>
            <a:ext cx="42415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actually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probably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centrally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heartily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frequently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individually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excellently</a:t>
            </a:r>
          </a:p>
          <a:p>
            <a:pPr marL="342900" indent="-342900">
              <a:buAutoNum type="arabicPeriod"/>
            </a:pP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excellent に対する画像結果">
            <a:extLst>
              <a:ext uri="{FF2B5EF4-FFF2-40B4-BE49-F238E27FC236}">
                <a16:creationId xmlns:a16="http://schemas.microsoft.com/office/drawing/2014/main" id="{CC8472FB-2FDA-9BF4-61F2-27CD54EC5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5" y="4781216"/>
            <a:ext cx="1771716" cy="1771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2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7670</TotalTime>
  <Words>554</Words>
  <Application>Microsoft Office PowerPoint</Application>
  <PresentationFormat>ワイド画面</PresentationFormat>
  <Paragraphs>212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506</cp:revision>
  <cp:lastPrinted>2022-05-30T22:44:42Z</cp:lastPrinted>
  <dcterms:created xsi:type="dcterms:W3CDTF">2020-09-21T09:21:49Z</dcterms:created>
  <dcterms:modified xsi:type="dcterms:W3CDTF">2023-02-19T10:23:06Z</dcterms:modified>
</cp:coreProperties>
</file>