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4" r:id="rId2"/>
    <p:sldId id="1963" r:id="rId3"/>
    <p:sldId id="2000" r:id="rId4"/>
    <p:sldId id="1976" r:id="rId5"/>
    <p:sldId id="1984" r:id="rId6"/>
    <p:sldId id="1983" r:id="rId7"/>
    <p:sldId id="1985" r:id="rId8"/>
    <p:sldId id="1986" r:id="rId9"/>
    <p:sldId id="1987" r:id="rId10"/>
    <p:sldId id="1988" r:id="rId11"/>
    <p:sldId id="1989" r:id="rId12"/>
    <p:sldId id="1990" r:id="rId13"/>
    <p:sldId id="1991" r:id="rId14"/>
    <p:sldId id="1992" r:id="rId15"/>
    <p:sldId id="1993" r:id="rId16"/>
    <p:sldId id="1994" r:id="rId17"/>
    <p:sldId id="1995" r:id="rId18"/>
    <p:sldId id="1038" r:id="rId19"/>
    <p:sldId id="1944" r:id="rId20"/>
    <p:sldId id="975" r:id="rId21"/>
    <p:sldId id="976" r:id="rId22"/>
    <p:sldId id="977" r:id="rId23"/>
    <p:sldId id="1978" r:id="rId24"/>
    <p:sldId id="1996" r:id="rId25"/>
    <p:sldId id="1966" r:id="rId26"/>
    <p:sldId id="1338" r:id="rId27"/>
    <p:sldId id="2001" r:id="rId28"/>
    <p:sldId id="1411" r:id="rId29"/>
    <p:sldId id="1166" r:id="rId30"/>
    <p:sldId id="945" r:id="rId31"/>
    <p:sldId id="1982" r:id="rId32"/>
    <p:sldId id="1999" r:id="rId33"/>
    <p:sldId id="1981" r:id="rId34"/>
    <p:sldId id="1998" r:id="rId35"/>
    <p:sldId id="1980" r:id="rId36"/>
    <p:sldId id="1997" r:id="rId37"/>
    <p:sldId id="978" r:id="rId38"/>
    <p:sldId id="328" r:id="rId39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72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A191BC1-DA93-4A1F-AAE2-0EF53FAF1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6" cy="498072"/>
          </a:xfrm>
          <a:prstGeom prst="rect">
            <a:avLst/>
          </a:prstGeom>
        </p:spPr>
        <p:txBody>
          <a:bodyPr vert="horz" lIns="90878" tIns="45440" rIns="90878" bIns="4544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D4CF08-2020-4071-B50A-8FA6BA316F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303" y="0"/>
            <a:ext cx="2972116" cy="498072"/>
          </a:xfrm>
          <a:prstGeom prst="rect">
            <a:avLst/>
          </a:prstGeom>
        </p:spPr>
        <p:txBody>
          <a:bodyPr vert="horz" lIns="90878" tIns="45440" rIns="90878" bIns="45440" rtlCol="0"/>
          <a:lstStyle>
            <a:lvl1pPr algn="r">
              <a:defRPr sz="1200"/>
            </a:lvl1pPr>
          </a:lstStyle>
          <a:p>
            <a:fld id="{8CAF633C-C394-496E-B4F0-9D5DB1BA0E71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EAF321-6444-4A06-804C-A0F31A5F4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616"/>
            <a:ext cx="2972116" cy="498072"/>
          </a:xfrm>
          <a:prstGeom prst="rect">
            <a:avLst/>
          </a:prstGeom>
        </p:spPr>
        <p:txBody>
          <a:bodyPr vert="horz" lIns="90878" tIns="45440" rIns="90878" bIns="4544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F1371C-59A8-4E79-B4AB-C37165662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303" y="9447616"/>
            <a:ext cx="2972116" cy="498072"/>
          </a:xfrm>
          <a:prstGeom prst="rect">
            <a:avLst/>
          </a:prstGeom>
        </p:spPr>
        <p:txBody>
          <a:bodyPr vert="horz" lIns="90878" tIns="45440" rIns="90878" bIns="45440" rtlCol="0" anchor="b"/>
          <a:lstStyle>
            <a:lvl1pPr algn="r">
              <a:defRPr sz="1200"/>
            </a:lvl1pPr>
          </a:lstStyle>
          <a:p>
            <a:fld id="{F7850C7B-E6F1-4104-B1AA-5768DF455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79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2972591" cy="498784"/>
          </a:xfrm>
          <a:prstGeom prst="rect">
            <a:avLst/>
          </a:prstGeom>
        </p:spPr>
        <p:txBody>
          <a:bodyPr vert="horz" lIns="90917" tIns="45456" rIns="90917" bIns="454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6"/>
            <a:ext cx="2972590" cy="498784"/>
          </a:xfrm>
          <a:prstGeom prst="rect">
            <a:avLst/>
          </a:prstGeom>
        </p:spPr>
        <p:txBody>
          <a:bodyPr vert="horz" lIns="90917" tIns="45456" rIns="90917" bIns="45456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7" tIns="45456" rIns="90917" bIns="454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17" tIns="45456" rIns="90917" bIns="454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446904"/>
            <a:ext cx="2972591" cy="498784"/>
          </a:xfrm>
          <a:prstGeom prst="rect">
            <a:avLst/>
          </a:prstGeom>
        </p:spPr>
        <p:txBody>
          <a:bodyPr vert="horz" lIns="90917" tIns="45456" rIns="90917" bIns="454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17" tIns="45456" rIns="90917" bIns="45456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17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4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Relationship Id="rId1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33803" y="88585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6b-29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20" y="683235"/>
            <a:ext cx="3247340" cy="43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3988941" y="309734"/>
            <a:ext cx="42141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image</a:t>
            </a:r>
          </a:p>
          <a:p>
            <a:pPr algn="ctr"/>
            <a:endParaRPr lang="en-US" altLang="ja-JP" sz="4400" b="1" dirty="0"/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imagine</a:t>
            </a:r>
          </a:p>
          <a:p>
            <a:pPr algn="ctr"/>
            <a:r>
              <a:rPr lang="en-US" altLang="ja-JP" sz="4400" b="1" dirty="0"/>
              <a:t> imagery</a:t>
            </a:r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0070C0"/>
                </a:solidFill>
              </a:rPr>
              <a:t>imaginary</a:t>
            </a:r>
          </a:p>
          <a:p>
            <a:pPr algn="ctr"/>
            <a:r>
              <a:rPr lang="en-US" altLang="ja-JP" sz="4400" b="1" dirty="0"/>
              <a:t> imagination</a:t>
            </a:r>
          </a:p>
          <a:p>
            <a:pPr algn="ctr"/>
            <a:r>
              <a:rPr lang="en-US" altLang="ja-JP" sz="4400" b="1" dirty="0"/>
              <a:t> imaginative</a:t>
            </a:r>
          </a:p>
          <a:p>
            <a:pPr algn="ctr"/>
            <a:r>
              <a:rPr lang="en-US" altLang="ja-JP" sz="4400" b="1" dirty="0"/>
              <a:t> imaginatively</a:t>
            </a:r>
          </a:p>
          <a:p>
            <a:pPr algn="ctr"/>
            <a:r>
              <a:rPr lang="en-US" altLang="ja-JP" sz="4400" b="1" dirty="0"/>
              <a:t>imaginable</a:t>
            </a:r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6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3988941" y="309734"/>
            <a:ext cx="42141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image</a:t>
            </a:r>
          </a:p>
          <a:p>
            <a:pPr algn="ctr"/>
            <a:endParaRPr lang="en-US" altLang="ja-JP" sz="4400" b="1" dirty="0"/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imagine</a:t>
            </a:r>
          </a:p>
          <a:p>
            <a:pPr algn="ctr"/>
            <a:r>
              <a:rPr lang="en-US" altLang="ja-JP" sz="4400" b="1" dirty="0"/>
              <a:t> imagery</a:t>
            </a:r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0070C0"/>
                </a:solidFill>
              </a:rPr>
              <a:t>imaginary</a:t>
            </a:r>
          </a:p>
          <a:p>
            <a:pPr algn="ctr"/>
            <a:r>
              <a:rPr lang="en-US" altLang="ja-JP" sz="4400" b="1" dirty="0"/>
              <a:t> imagination</a:t>
            </a:r>
          </a:p>
          <a:p>
            <a:pPr algn="ctr"/>
            <a:r>
              <a:rPr lang="en-US" altLang="ja-JP" sz="4400" b="1" dirty="0">
                <a:solidFill>
                  <a:srgbClr val="0070C0"/>
                </a:solidFill>
              </a:rPr>
              <a:t> imaginative</a:t>
            </a:r>
          </a:p>
          <a:p>
            <a:pPr algn="ctr"/>
            <a:r>
              <a:rPr lang="en-US" altLang="ja-JP" sz="4400" b="1" dirty="0"/>
              <a:t> imaginatively</a:t>
            </a:r>
          </a:p>
          <a:p>
            <a:pPr algn="ctr"/>
            <a:r>
              <a:rPr lang="en-US" altLang="ja-JP" sz="4400" b="1" dirty="0"/>
              <a:t>imaginable</a:t>
            </a:r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9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3988941" y="309734"/>
            <a:ext cx="42141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image</a:t>
            </a:r>
          </a:p>
          <a:p>
            <a:pPr algn="ctr"/>
            <a:endParaRPr lang="en-US" altLang="ja-JP" sz="4400" b="1" dirty="0"/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imagine</a:t>
            </a:r>
          </a:p>
          <a:p>
            <a:pPr algn="ctr"/>
            <a:r>
              <a:rPr lang="en-US" altLang="ja-JP" sz="4400" b="1" dirty="0"/>
              <a:t> imagery</a:t>
            </a:r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0070C0"/>
                </a:solidFill>
              </a:rPr>
              <a:t>imaginary</a:t>
            </a:r>
          </a:p>
          <a:p>
            <a:pPr algn="ctr"/>
            <a:r>
              <a:rPr lang="en-US" altLang="ja-JP" sz="4400" b="1" dirty="0"/>
              <a:t> imagination</a:t>
            </a:r>
          </a:p>
          <a:p>
            <a:pPr algn="ctr"/>
            <a:r>
              <a:rPr lang="en-US" altLang="ja-JP" sz="4400" b="1" dirty="0">
                <a:solidFill>
                  <a:srgbClr val="0070C0"/>
                </a:solidFill>
              </a:rPr>
              <a:t> imaginative</a:t>
            </a:r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9933"/>
                </a:solidFill>
              </a:rPr>
              <a:t>imaginatively</a:t>
            </a:r>
          </a:p>
          <a:p>
            <a:pPr algn="ctr"/>
            <a:r>
              <a:rPr lang="en-US" altLang="ja-JP" sz="4400" b="1" dirty="0"/>
              <a:t>imaginable</a:t>
            </a:r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28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3988941" y="309734"/>
            <a:ext cx="42141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image</a:t>
            </a:r>
          </a:p>
          <a:p>
            <a:pPr algn="ctr"/>
            <a:endParaRPr lang="en-US" altLang="ja-JP" sz="4400" b="1" dirty="0"/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imagine</a:t>
            </a:r>
          </a:p>
          <a:p>
            <a:pPr algn="ctr"/>
            <a:r>
              <a:rPr lang="en-US" altLang="ja-JP" sz="4400" b="1" dirty="0"/>
              <a:t> imagery</a:t>
            </a:r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0070C0"/>
                </a:solidFill>
              </a:rPr>
              <a:t>imaginary</a:t>
            </a:r>
          </a:p>
          <a:p>
            <a:pPr algn="ctr"/>
            <a:r>
              <a:rPr lang="en-US" altLang="ja-JP" sz="4400" b="1" dirty="0"/>
              <a:t> imagination</a:t>
            </a:r>
          </a:p>
          <a:p>
            <a:pPr algn="ctr"/>
            <a:r>
              <a:rPr lang="en-US" altLang="ja-JP" sz="4400" b="1" dirty="0">
                <a:solidFill>
                  <a:srgbClr val="0070C0"/>
                </a:solidFill>
              </a:rPr>
              <a:t> imaginative</a:t>
            </a:r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9933"/>
                </a:solidFill>
              </a:rPr>
              <a:t>imaginatively</a:t>
            </a:r>
          </a:p>
          <a:p>
            <a:pPr algn="ctr"/>
            <a:r>
              <a:rPr lang="en-US" altLang="ja-JP" sz="4400" b="1" dirty="0"/>
              <a:t>imaginable</a:t>
            </a:r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4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3988941" y="309734"/>
            <a:ext cx="42141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image</a:t>
            </a:r>
          </a:p>
          <a:p>
            <a:pPr algn="ctr"/>
            <a:endParaRPr lang="en-US" altLang="ja-JP" sz="4400" b="1" dirty="0"/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imagine</a:t>
            </a:r>
          </a:p>
          <a:p>
            <a:pPr algn="ctr"/>
            <a:r>
              <a:rPr lang="en-US" altLang="ja-JP" sz="4400" b="1" dirty="0"/>
              <a:t> imagery</a:t>
            </a:r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0070C0"/>
                </a:solidFill>
              </a:rPr>
              <a:t>imaginary</a:t>
            </a:r>
          </a:p>
          <a:p>
            <a:pPr algn="ctr"/>
            <a:r>
              <a:rPr lang="en-US" altLang="ja-JP" sz="4400" b="1" dirty="0"/>
              <a:t> imagination</a:t>
            </a:r>
          </a:p>
          <a:p>
            <a:pPr algn="ctr"/>
            <a:r>
              <a:rPr lang="en-US" altLang="ja-JP" sz="4400" b="1" dirty="0">
                <a:solidFill>
                  <a:srgbClr val="0070C0"/>
                </a:solidFill>
              </a:rPr>
              <a:t> imaginative</a:t>
            </a:r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9933"/>
                </a:solidFill>
              </a:rPr>
              <a:t>imaginatively</a:t>
            </a:r>
          </a:p>
          <a:p>
            <a:pPr algn="ctr"/>
            <a:r>
              <a:rPr lang="en-US" altLang="ja-JP" sz="4400" b="1" dirty="0">
                <a:solidFill>
                  <a:srgbClr val="0070C0"/>
                </a:solidFill>
              </a:rPr>
              <a:t>imaginable</a:t>
            </a:r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0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1859793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 review homophones.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92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1859792"/>
            <a:ext cx="5028740" cy="403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 review.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u="sng" dirty="0">
                <a:latin typeface="+mj-lt"/>
                <a:ea typeface="+mj-ea"/>
                <a:cs typeface="+mj-cs"/>
              </a:rPr>
              <a:t>homo</a:t>
            </a:r>
            <a:r>
              <a:rPr lang="en-US" altLang="ja-JP" sz="48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ja-JP" sz="4800" b="1" u="sng" dirty="0">
                <a:latin typeface="+mj-lt"/>
                <a:ea typeface="+mj-ea"/>
                <a:cs typeface="+mj-cs"/>
              </a:rPr>
              <a:t>phones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same sound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16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2568538" y="1039200"/>
            <a:ext cx="2778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b="1" dirty="0"/>
              <a:t>lose</a:t>
            </a:r>
          </a:p>
          <a:p>
            <a:pPr algn="r"/>
            <a:r>
              <a:rPr lang="en-US" altLang="ja-JP" sz="4400" b="1" dirty="0"/>
              <a:t> lightning</a:t>
            </a:r>
          </a:p>
          <a:p>
            <a:pPr algn="r"/>
            <a:r>
              <a:rPr lang="en-US" altLang="ja-JP" sz="4400" b="1" dirty="0"/>
              <a:t>breath</a:t>
            </a:r>
          </a:p>
          <a:p>
            <a:pPr algn="r"/>
            <a:r>
              <a:rPr lang="en-US" altLang="ja-JP" sz="4400" b="1" dirty="0"/>
              <a:t> desert</a:t>
            </a:r>
          </a:p>
          <a:p>
            <a:pPr algn="r"/>
            <a:r>
              <a:rPr lang="en-US" altLang="ja-JP" sz="4400" b="1" dirty="0"/>
              <a:t>  angle</a:t>
            </a:r>
          </a:p>
          <a:p>
            <a:pPr algn="r"/>
            <a:r>
              <a:rPr lang="en-US" altLang="ja-JP" sz="4400" b="1" dirty="0"/>
              <a:t>island</a:t>
            </a:r>
          </a:p>
          <a:p>
            <a:pPr algn="ctr"/>
            <a:r>
              <a:rPr lang="en-US" altLang="ja-JP" sz="4400" b="1" dirty="0"/>
              <a:t> </a:t>
            </a:r>
            <a:endParaRPr lang="en-US" altLang="ja-JP" sz="4400" b="1" dirty="0">
              <a:solidFill>
                <a:srgbClr val="0070C0"/>
              </a:solidFill>
            </a:endParaRPr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7903A5-C7C8-8AA8-9948-83F895955E60}"/>
              </a:ext>
            </a:extLst>
          </p:cNvPr>
          <p:cNvSpPr txBox="1"/>
          <p:nvPr/>
        </p:nvSpPr>
        <p:spPr>
          <a:xfrm>
            <a:off x="6039491" y="1039200"/>
            <a:ext cx="33305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loose</a:t>
            </a:r>
          </a:p>
          <a:p>
            <a:r>
              <a:rPr lang="en-US" altLang="ja-JP" sz="4400" b="1" dirty="0"/>
              <a:t>lightening</a:t>
            </a:r>
          </a:p>
          <a:p>
            <a:r>
              <a:rPr lang="en-US" altLang="ja-JP" sz="4400" b="1" dirty="0"/>
              <a:t>breathe</a:t>
            </a:r>
          </a:p>
          <a:p>
            <a:r>
              <a:rPr lang="en-US" altLang="ja-JP" sz="4400" b="1" dirty="0"/>
              <a:t>dessert</a:t>
            </a:r>
          </a:p>
          <a:p>
            <a:r>
              <a:rPr lang="en-US" altLang="ja-JP" sz="4400" b="1" dirty="0"/>
              <a:t> angel</a:t>
            </a:r>
          </a:p>
          <a:p>
            <a:r>
              <a:rPr lang="en-US" altLang="ja-JP" sz="4400" b="1" dirty="0"/>
              <a:t>Ireland</a:t>
            </a:r>
          </a:p>
          <a:p>
            <a:pPr algn="ctr"/>
            <a:r>
              <a:rPr lang="en-US" altLang="ja-JP" sz="4400" b="1" dirty="0"/>
              <a:t> </a:t>
            </a:r>
            <a:endParaRPr lang="en-US" altLang="ja-JP" sz="4400" b="1" dirty="0">
              <a:solidFill>
                <a:srgbClr val="0070C0"/>
              </a:solidFill>
            </a:endParaRPr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1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02742" y="512012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Commonly Confused Words</a:t>
            </a: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85" y="599203"/>
            <a:ext cx="3004475" cy="40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90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1859793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 review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Formal and informal synonyms.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591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79275" y="1912510"/>
            <a:ext cx="1235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passed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lose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lightning    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233387" y="4763651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past              loose             lightening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2643B81-2FFA-B034-D44E-35DD394166F4}"/>
              </a:ext>
            </a:extLst>
          </p:cNvPr>
          <p:cNvCxnSpPr>
            <a:cxnSpLocks/>
          </p:cNvCxnSpPr>
          <p:nvPr/>
        </p:nvCxnSpPr>
        <p:spPr>
          <a:xfrm>
            <a:off x="10133276" y="196375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B9057CB-66DE-5F32-B181-B759ADE167E8}"/>
              </a:ext>
            </a:extLst>
          </p:cNvPr>
          <p:cNvCxnSpPr>
            <a:cxnSpLocks/>
          </p:cNvCxnSpPr>
          <p:nvPr/>
        </p:nvCxnSpPr>
        <p:spPr>
          <a:xfrm>
            <a:off x="10656180" y="462822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12BB753-3AC4-FF97-61A2-878934521B3D}"/>
              </a:ext>
            </a:extLst>
          </p:cNvPr>
          <p:cNvCxnSpPr>
            <a:cxnSpLocks/>
          </p:cNvCxnSpPr>
          <p:nvPr/>
        </p:nvCxnSpPr>
        <p:spPr>
          <a:xfrm>
            <a:off x="10040831" y="462822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lightning に対する画像結果">
            <a:extLst>
              <a:ext uri="{FF2B5EF4-FFF2-40B4-BE49-F238E27FC236}">
                <a16:creationId xmlns:a16="http://schemas.microsoft.com/office/drawing/2014/main" id="{CD561331-9939-516F-5E3A-F58BD731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815" y="183451"/>
            <a:ext cx="2520031" cy="1675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st に対する画像結果">
            <a:extLst>
              <a:ext uri="{FF2B5EF4-FFF2-40B4-BE49-F238E27FC236}">
                <a16:creationId xmlns:a16="http://schemas.microsoft.com/office/drawing/2014/main" id="{D601937D-1F96-781E-40E1-3C3DAF068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1" y="2630906"/>
            <a:ext cx="3134984" cy="20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ss clipart に対する画像結果">
            <a:extLst>
              <a:ext uri="{FF2B5EF4-FFF2-40B4-BE49-F238E27FC236}">
                <a16:creationId xmlns:a16="http://schemas.microsoft.com/office/drawing/2014/main" id="{1879CA15-F0AE-F2E7-32B4-12C6E825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04" y="160601"/>
            <a:ext cx="1423022" cy="18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se clipart に対する画像結果">
            <a:extLst>
              <a:ext uri="{FF2B5EF4-FFF2-40B4-BE49-F238E27FC236}">
                <a16:creationId xmlns:a16="http://schemas.microsoft.com/office/drawing/2014/main" id="{09D67287-22F8-183B-5F92-9F964A26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80" y="27791"/>
            <a:ext cx="1357752" cy="20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ose に対する画像結果">
            <a:extLst>
              <a:ext uri="{FF2B5EF4-FFF2-40B4-BE49-F238E27FC236}">
                <a16:creationId xmlns:a16="http://schemas.microsoft.com/office/drawing/2014/main" id="{8A148FDB-2FF8-AFF4-C64B-3D282AF6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8" y="2758216"/>
            <a:ext cx="1328738" cy="199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ighten clipart に対する画像結果">
            <a:extLst>
              <a:ext uri="{FF2B5EF4-FFF2-40B4-BE49-F238E27FC236}">
                <a16:creationId xmlns:a16="http://schemas.microsoft.com/office/drawing/2014/main" id="{E9B3F41E-A52A-539C-5157-E6A6CEE0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77" y="2769635"/>
            <a:ext cx="1545306" cy="182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113017" y="1669245"/>
            <a:ext cx="11620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breath            desert            muscle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-20431" y="4540299"/>
            <a:ext cx="1221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breathe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dessert            mussel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0012E3A-E455-4CCF-B00D-D5740A21025D}"/>
              </a:ext>
            </a:extLst>
          </p:cNvPr>
          <p:cNvCxnSpPr>
            <a:cxnSpLocks/>
          </p:cNvCxnSpPr>
          <p:nvPr/>
        </p:nvCxnSpPr>
        <p:spPr>
          <a:xfrm>
            <a:off x="5731157" y="1609815"/>
            <a:ext cx="0" cy="779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43677EB-00FC-0411-3F21-00933BEB796D}"/>
              </a:ext>
            </a:extLst>
          </p:cNvPr>
          <p:cNvCxnSpPr>
            <a:cxnSpLocks/>
          </p:cNvCxnSpPr>
          <p:nvPr/>
        </p:nvCxnSpPr>
        <p:spPr>
          <a:xfrm>
            <a:off x="5452590" y="1597376"/>
            <a:ext cx="0" cy="7797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D16BA41-6E1D-DDB7-9C1E-20369C27069B}"/>
              </a:ext>
            </a:extLst>
          </p:cNvPr>
          <p:cNvCxnSpPr>
            <a:cxnSpLocks/>
          </p:cNvCxnSpPr>
          <p:nvPr/>
        </p:nvCxnSpPr>
        <p:spPr>
          <a:xfrm>
            <a:off x="9815519" y="159737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84319F1-E459-24DE-A0DD-D1AF5C63F527}"/>
              </a:ext>
            </a:extLst>
          </p:cNvPr>
          <p:cNvCxnSpPr>
            <a:cxnSpLocks/>
          </p:cNvCxnSpPr>
          <p:nvPr/>
        </p:nvCxnSpPr>
        <p:spPr>
          <a:xfrm>
            <a:off x="5444353" y="4540299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FF97589-A0C9-2DCD-B44C-7291BA2B9483}"/>
              </a:ext>
            </a:extLst>
          </p:cNvPr>
          <p:cNvCxnSpPr>
            <a:cxnSpLocks/>
          </p:cNvCxnSpPr>
          <p:nvPr/>
        </p:nvCxnSpPr>
        <p:spPr>
          <a:xfrm>
            <a:off x="10072372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desert に対する画像結果">
            <a:extLst>
              <a:ext uri="{FF2B5EF4-FFF2-40B4-BE49-F238E27FC236}">
                <a16:creationId xmlns:a16="http://schemas.microsoft.com/office/drawing/2014/main" id="{DA1591B5-B39D-150F-AB30-B6441427B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48" y="0"/>
            <a:ext cx="2678128" cy="168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reath に対する画像結果">
            <a:extLst>
              <a:ext uri="{FF2B5EF4-FFF2-40B4-BE49-F238E27FC236}">
                <a16:creationId xmlns:a16="http://schemas.microsoft.com/office/drawing/2014/main" id="{E5D24DF7-A224-A027-A04E-20EEE6DA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2" y="0"/>
            <a:ext cx="1591905" cy="1698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eathe に対する画像結果">
            <a:extLst>
              <a:ext uri="{FF2B5EF4-FFF2-40B4-BE49-F238E27FC236}">
                <a16:creationId xmlns:a16="http://schemas.microsoft.com/office/drawing/2014/main" id="{D7818787-58BF-2D22-0FF5-7EE338D4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83" y="3139382"/>
            <a:ext cx="2157263" cy="1445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ssert に対する画像結果">
            <a:extLst>
              <a:ext uri="{FF2B5EF4-FFF2-40B4-BE49-F238E27FC236}">
                <a16:creationId xmlns:a16="http://schemas.microsoft.com/office/drawing/2014/main" id="{94BC8D5C-FB5E-041B-C2DD-BC1AC7CF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61" y="2508077"/>
            <a:ext cx="1435842" cy="2104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uscle に対する画像結果">
            <a:extLst>
              <a:ext uri="{FF2B5EF4-FFF2-40B4-BE49-F238E27FC236}">
                <a16:creationId xmlns:a16="http://schemas.microsoft.com/office/drawing/2014/main" id="{563AFB97-1314-2298-8D03-2CB288DB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871" y="82220"/>
            <a:ext cx="2441293" cy="1629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ussel に対する画像結果">
            <a:extLst>
              <a:ext uri="{FF2B5EF4-FFF2-40B4-BE49-F238E27FC236}">
                <a16:creationId xmlns:a16="http://schemas.microsoft.com/office/drawing/2014/main" id="{14A2A656-29CF-A988-0056-1EF072ED8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66" y="2856216"/>
            <a:ext cx="2165124" cy="1756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esert に対する画像結果">
            <a:extLst>
              <a:ext uri="{FF2B5EF4-FFF2-40B4-BE49-F238E27FC236}">
                <a16:creationId xmlns:a16="http://schemas.microsoft.com/office/drawing/2014/main" id="{7CE27318-E397-C0AB-C661-B045C50C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48" y="152400"/>
            <a:ext cx="2678128" cy="168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0" y="1870486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angle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island          stationary     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-101600" y="4873155"/>
            <a:ext cx="1229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angel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Ireland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stationery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82373EF-EF69-4503-8F48-3AC42D3351E3}"/>
              </a:ext>
            </a:extLst>
          </p:cNvPr>
          <p:cNvCxnSpPr>
            <a:cxnSpLocks/>
          </p:cNvCxnSpPr>
          <p:nvPr/>
        </p:nvCxnSpPr>
        <p:spPr>
          <a:xfrm>
            <a:off x="5386824" y="187048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D96334B-976A-48EA-AD91-F6E90AD2E27C}"/>
              </a:ext>
            </a:extLst>
          </p:cNvPr>
          <p:cNvCxnSpPr>
            <a:cxnSpLocks/>
          </p:cNvCxnSpPr>
          <p:nvPr/>
        </p:nvCxnSpPr>
        <p:spPr>
          <a:xfrm>
            <a:off x="1743903" y="187048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60689B2-0B9B-F75B-9A9F-F3CF26C9E13F}"/>
              </a:ext>
            </a:extLst>
          </p:cNvPr>
          <p:cNvCxnSpPr>
            <a:cxnSpLocks/>
          </p:cNvCxnSpPr>
          <p:nvPr/>
        </p:nvCxnSpPr>
        <p:spPr>
          <a:xfrm>
            <a:off x="9176769" y="17986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123185-0BD1-FC76-CEFB-A52FA3321D34}"/>
              </a:ext>
            </a:extLst>
          </p:cNvPr>
          <p:cNvCxnSpPr>
            <a:cxnSpLocks/>
          </p:cNvCxnSpPr>
          <p:nvPr/>
        </p:nvCxnSpPr>
        <p:spPr>
          <a:xfrm>
            <a:off x="1932664" y="480128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3F6D75E-3F02-A2CE-AA7A-E3A7F9310ADD}"/>
              </a:ext>
            </a:extLst>
          </p:cNvPr>
          <p:cNvCxnSpPr>
            <a:cxnSpLocks/>
          </p:cNvCxnSpPr>
          <p:nvPr/>
        </p:nvCxnSpPr>
        <p:spPr>
          <a:xfrm>
            <a:off x="10296423" y="185982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8AF327A-DAC5-3A45-53D6-9C40684F07B8}"/>
              </a:ext>
            </a:extLst>
          </p:cNvPr>
          <p:cNvCxnSpPr>
            <a:cxnSpLocks/>
          </p:cNvCxnSpPr>
          <p:nvPr/>
        </p:nvCxnSpPr>
        <p:spPr>
          <a:xfrm>
            <a:off x="5609389" y="480128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76BCB28-4E8D-F63D-8E0D-E9C42FE10404}"/>
              </a:ext>
            </a:extLst>
          </p:cNvPr>
          <p:cNvCxnSpPr>
            <a:cxnSpLocks/>
          </p:cNvCxnSpPr>
          <p:nvPr/>
        </p:nvCxnSpPr>
        <p:spPr>
          <a:xfrm>
            <a:off x="9398352" y="480128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813DC6B-E4C2-0EDF-1C70-D7774D985B97}"/>
              </a:ext>
            </a:extLst>
          </p:cNvPr>
          <p:cNvCxnSpPr>
            <a:cxnSpLocks/>
          </p:cNvCxnSpPr>
          <p:nvPr/>
        </p:nvCxnSpPr>
        <p:spPr>
          <a:xfrm>
            <a:off x="10474363" y="480128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A5E2FC3-968F-B627-1CF9-993663245A98}"/>
              </a:ext>
            </a:extLst>
          </p:cNvPr>
          <p:cNvCxnSpPr>
            <a:cxnSpLocks/>
          </p:cNvCxnSpPr>
          <p:nvPr/>
        </p:nvCxnSpPr>
        <p:spPr>
          <a:xfrm>
            <a:off x="10631522" y="17986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1B82EB9-1C75-5EBC-D5B0-92D3BDC8A254}"/>
              </a:ext>
            </a:extLst>
          </p:cNvPr>
          <p:cNvCxnSpPr>
            <a:cxnSpLocks/>
          </p:cNvCxnSpPr>
          <p:nvPr/>
        </p:nvCxnSpPr>
        <p:spPr>
          <a:xfrm>
            <a:off x="10781418" y="480128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ngel に対する画像結果">
            <a:extLst>
              <a:ext uri="{FF2B5EF4-FFF2-40B4-BE49-F238E27FC236}">
                <a16:creationId xmlns:a16="http://schemas.microsoft.com/office/drawing/2014/main" id="{1FCC3B3C-2B13-49D6-F2D7-19FC0D23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67" y="2650241"/>
            <a:ext cx="1593422" cy="23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tationery に対する画像結果">
            <a:extLst>
              <a:ext uri="{FF2B5EF4-FFF2-40B4-BE49-F238E27FC236}">
                <a16:creationId xmlns:a16="http://schemas.microsoft.com/office/drawing/2014/main" id="{08857785-9C6F-BC1C-F7D1-94EFEF80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39" y="3080212"/>
            <a:ext cx="3120881" cy="1721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iangle angle に対する画像結果">
            <a:extLst>
              <a:ext uri="{FF2B5EF4-FFF2-40B4-BE49-F238E27FC236}">
                <a16:creationId xmlns:a16="http://schemas.microsoft.com/office/drawing/2014/main" id="{39443EC1-CB00-5AB8-7A5F-777C7BB78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852721" y="-166267"/>
            <a:ext cx="2010747" cy="218513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sland に対する画像結果">
            <a:extLst>
              <a:ext uri="{FF2B5EF4-FFF2-40B4-BE49-F238E27FC236}">
                <a16:creationId xmlns:a16="http://schemas.microsoft.com/office/drawing/2014/main" id="{812A00B4-0759-081E-4E7E-8CE9E64E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19" y="173042"/>
            <a:ext cx="3257443" cy="1697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reland に対する画像結果">
            <a:extLst>
              <a:ext uri="{FF2B5EF4-FFF2-40B4-BE49-F238E27FC236}">
                <a16:creationId xmlns:a16="http://schemas.microsoft.com/office/drawing/2014/main" id="{FF225187-074C-77DD-2ADA-98160AA2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89" y="2702068"/>
            <a:ext cx="3120882" cy="2122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ationary bike に対する画像結果">
            <a:extLst>
              <a:ext uri="{FF2B5EF4-FFF2-40B4-BE49-F238E27FC236}">
                <a16:creationId xmlns:a16="http://schemas.microsoft.com/office/drawing/2014/main" id="{39325893-B678-B913-8C1E-5D1E172F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10" y="52910"/>
            <a:ext cx="1937708" cy="1937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Picture 6" descr="pass clipart に対する画像結果">
            <a:extLst>
              <a:ext uri="{FF2B5EF4-FFF2-40B4-BE49-F238E27FC236}">
                <a16:creationId xmlns:a16="http://schemas.microsoft.com/office/drawing/2014/main" id="{4ADCC164-2CA4-BFA8-FD80-C7C30932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77" y="179456"/>
            <a:ext cx="1004567" cy="12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lose clipart に対する画像結果">
            <a:extLst>
              <a:ext uri="{FF2B5EF4-FFF2-40B4-BE49-F238E27FC236}">
                <a16:creationId xmlns:a16="http://schemas.microsoft.com/office/drawing/2014/main" id="{25254778-C35D-4D89-819A-7E069BCE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3" y="142129"/>
            <a:ext cx="1004568" cy="149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ightning に対する画像結果">
            <a:extLst>
              <a:ext uri="{FF2B5EF4-FFF2-40B4-BE49-F238E27FC236}">
                <a16:creationId xmlns:a16="http://schemas.microsoft.com/office/drawing/2014/main" id="{DAE33899-AF59-3C8D-8ECB-D1852E0F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33" y="142129"/>
            <a:ext cx="1908801" cy="126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st に対する画像結果">
            <a:extLst>
              <a:ext uri="{FF2B5EF4-FFF2-40B4-BE49-F238E27FC236}">
                <a16:creationId xmlns:a16="http://schemas.microsoft.com/office/drawing/2014/main" id="{8C1A14F2-4B1A-C252-99AF-A6BA2171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98" y="22679"/>
            <a:ext cx="1864086" cy="122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loose に対する画像結果">
            <a:extLst>
              <a:ext uri="{FF2B5EF4-FFF2-40B4-BE49-F238E27FC236}">
                <a16:creationId xmlns:a16="http://schemas.microsoft.com/office/drawing/2014/main" id="{195018D6-E880-9C9D-2F33-698DD47E4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792" y="103883"/>
            <a:ext cx="950423" cy="1423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lighten clipart に対する画像結果">
            <a:extLst>
              <a:ext uri="{FF2B5EF4-FFF2-40B4-BE49-F238E27FC236}">
                <a16:creationId xmlns:a16="http://schemas.microsoft.com/office/drawing/2014/main" id="{3026C64E-2DCC-FE01-0884-1DEA4FE2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58" y="90345"/>
            <a:ext cx="1033348" cy="122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reath に対する画像結果">
            <a:extLst>
              <a:ext uri="{FF2B5EF4-FFF2-40B4-BE49-F238E27FC236}">
                <a16:creationId xmlns:a16="http://schemas.microsoft.com/office/drawing/2014/main" id="{ED3F703B-F134-E27D-4666-E7342FB8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40" y="2175043"/>
            <a:ext cx="1591905" cy="1698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esert に対する画像結果">
            <a:extLst>
              <a:ext uri="{FF2B5EF4-FFF2-40B4-BE49-F238E27FC236}">
                <a16:creationId xmlns:a16="http://schemas.microsoft.com/office/drawing/2014/main" id="{C9013B6A-7EEA-A769-5339-EA63B4C2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53" y="2218727"/>
            <a:ext cx="2259571" cy="1420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muscle に対する画像結果">
            <a:extLst>
              <a:ext uri="{FF2B5EF4-FFF2-40B4-BE49-F238E27FC236}">
                <a16:creationId xmlns:a16="http://schemas.microsoft.com/office/drawing/2014/main" id="{27627659-73F5-358D-B7C6-CC92BC17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4" y="2472328"/>
            <a:ext cx="1902384" cy="1269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reathe に対する画像結果">
            <a:extLst>
              <a:ext uri="{FF2B5EF4-FFF2-40B4-BE49-F238E27FC236}">
                <a16:creationId xmlns:a16="http://schemas.microsoft.com/office/drawing/2014/main" id="{018141FD-79C6-F252-9E6A-6439257F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520" y="2194326"/>
            <a:ext cx="2157263" cy="1445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essert に対する画像結果">
            <a:extLst>
              <a:ext uri="{FF2B5EF4-FFF2-40B4-BE49-F238E27FC236}">
                <a16:creationId xmlns:a16="http://schemas.microsoft.com/office/drawing/2014/main" id="{4E7D925F-793A-961B-6259-F1678819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48" y="2241180"/>
            <a:ext cx="1113772" cy="1632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mussel に対する画像結果">
            <a:extLst>
              <a:ext uri="{FF2B5EF4-FFF2-40B4-BE49-F238E27FC236}">
                <a16:creationId xmlns:a16="http://schemas.microsoft.com/office/drawing/2014/main" id="{7DE4E01C-DA68-A826-8567-F107044C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71" y="2392563"/>
            <a:ext cx="1790535" cy="14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riangle angle に対する画像結果">
            <a:extLst>
              <a:ext uri="{FF2B5EF4-FFF2-40B4-BE49-F238E27FC236}">
                <a16:creationId xmlns:a16="http://schemas.microsoft.com/office/drawing/2014/main" id="{FC305383-0FE3-2A54-124D-8E63288CB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322957" y="4509695"/>
            <a:ext cx="1523610" cy="165575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sland に対する画像結果">
            <a:extLst>
              <a:ext uri="{FF2B5EF4-FFF2-40B4-BE49-F238E27FC236}">
                <a16:creationId xmlns:a16="http://schemas.microsoft.com/office/drawing/2014/main" id="{84A769AE-0832-A251-C6D7-C18E6B22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85" y="4579422"/>
            <a:ext cx="2284977" cy="1190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tationary bike に対する画像結果">
            <a:extLst>
              <a:ext uri="{FF2B5EF4-FFF2-40B4-BE49-F238E27FC236}">
                <a16:creationId xmlns:a16="http://schemas.microsoft.com/office/drawing/2014/main" id="{334C5D43-0F16-79F6-265B-721E54C2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80" y="4564057"/>
            <a:ext cx="1413635" cy="1413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ngel に対する画像結果">
            <a:extLst>
              <a:ext uri="{FF2B5EF4-FFF2-40B4-BE49-F238E27FC236}">
                <a16:creationId xmlns:a16="http://schemas.microsoft.com/office/drawing/2014/main" id="{5DDC5DD5-7156-D236-FB1A-BFBD624E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548" y="4436780"/>
            <a:ext cx="1207652" cy="1801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reland に対する画像結果">
            <a:extLst>
              <a:ext uri="{FF2B5EF4-FFF2-40B4-BE49-F238E27FC236}">
                <a16:creationId xmlns:a16="http://schemas.microsoft.com/office/drawing/2014/main" id="{A9796995-EFDC-B9B5-5D8F-9EDF340A3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98" y="4579422"/>
            <a:ext cx="2007593" cy="1365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stationery に対する画像結果">
            <a:extLst>
              <a:ext uri="{FF2B5EF4-FFF2-40B4-BE49-F238E27FC236}">
                <a16:creationId xmlns:a16="http://schemas.microsoft.com/office/drawing/2014/main" id="{57784995-FCC3-7921-D2C8-8AFC8C0F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86" y="4611159"/>
            <a:ext cx="2113028" cy="1165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617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4253709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93932" y="1263721"/>
            <a:ext cx="5979559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Write the meanings.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5472C7-C336-4227-B175-006C67E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23" y="280530"/>
            <a:ext cx="1039800" cy="1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7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93932" y="1263721"/>
            <a:ext cx="5979559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5200" b="1" dirty="0">
                <a:latin typeface="+mj-lt"/>
                <a:ea typeface="+mj-ea"/>
                <a:cs typeface="+mj-cs"/>
              </a:rPr>
              <a:t>　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Draw a picture.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5472C7-C336-4227-B175-006C67E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23" y="280530"/>
            <a:ext cx="1039800" cy="1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8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932C9D-C44C-5780-08C7-29D3D0748D8F}"/>
              </a:ext>
            </a:extLst>
          </p:cNvPr>
          <p:cNvSpPr txBox="1"/>
          <p:nvPr/>
        </p:nvSpPr>
        <p:spPr>
          <a:xfrm>
            <a:off x="1181528" y="2598003"/>
            <a:ext cx="4294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angel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64D4B1-56C9-24A6-71F4-D5EFE459882D}"/>
              </a:ext>
            </a:extLst>
          </p:cNvPr>
          <p:cNvSpPr txBox="1"/>
          <p:nvPr/>
        </p:nvSpPr>
        <p:spPr>
          <a:xfrm>
            <a:off x="6715876" y="2642273"/>
            <a:ext cx="4294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desert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23770A-745E-0ABD-286C-4B8058CE0834}"/>
              </a:ext>
            </a:extLst>
          </p:cNvPr>
          <p:cNvSpPr txBox="1"/>
          <p:nvPr/>
        </p:nvSpPr>
        <p:spPr>
          <a:xfrm>
            <a:off x="1181528" y="6099778"/>
            <a:ext cx="4294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lightning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026A25-D38B-F8BB-510E-037C5CAE1D43}"/>
              </a:ext>
            </a:extLst>
          </p:cNvPr>
          <p:cNvSpPr txBox="1"/>
          <p:nvPr/>
        </p:nvSpPr>
        <p:spPr>
          <a:xfrm>
            <a:off x="6715876" y="6099778"/>
            <a:ext cx="4294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stationery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angel に対する画像結果">
            <a:extLst>
              <a:ext uri="{FF2B5EF4-FFF2-40B4-BE49-F238E27FC236}">
                <a16:creationId xmlns:a16="http://schemas.microsoft.com/office/drawing/2014/main" id="{639AC54F-2CF6-89F4-0612-CAC4E95A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24" y="0"/>
            <a:ext cx="1830459" cy="2730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ert に対する画像結果">
            <a:extLst>
              <a:ext uri="{FF2B5EF4-FFF2-40B4-BE49-F238E27FC236}">
                <a16:creationId xmlns:a16="http://schemas.microsoft.com/office/drawing/2014/main" id="{CCE66AF7-EB5C-6594-8029-1730A860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97" y="108623"/>
            <a:ext cx="402907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ghtning に対する画像結果">
            <a:extLst>
              <a:ext uri="{FF2B5EF4-FFF2-40B4-BE49-F238E27FC236}">
                <a16:creationId xmlns:a16="http://schemas.microsoft.com/office/drawing/2014/main" id="{D293613D-DE71-519D-EEB2-176FE5CC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78" y="3694522"/>
            <a:ext cx="386715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tionery に対する画像結果">
            <a:extLst>
              <a:ext uri="{FF2B5EF4-FFF2-40B4-BE49-F238E27FC236}">
                <a16:creationId xmlns:a16="http://schemas.microsoft.com/office/drawing/2014/main" id="{935B4659-D17A-2C28-3C33-760E266B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97" y="3934746"/>
            <a:ext cx="38862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35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Parsing and completing the wall.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9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0" y="1623365"/>
            <a:ext cx="35343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tree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old oak</a:t>
            </a:r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667872" y="1623365"/>
            <a:ext cx="462850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was struck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by lightning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695344" y="1558539"/>
            <a:ext cx="54408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3778320" y="360852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(pas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sive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kumimoji="1" lang="ja-JP" alt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old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oak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tree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struck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lightning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1859793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4800" b="1" dirty="0">
                <a:latin typeface="+mj-lt"/>
                <a:ea typeface="+mj-ea"/>
                <a:cs typeface="+mj-cs"/>
              </a:rPr>
              <a:t>review!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2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-444802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1042"/>
            <a:ext cx="5412016" cy="43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Rectangle 4179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ship に対する画像結果">
            <a:extLst>
              <a:ext uri="{FF2B5EF4-FFF2-40B4-BE49-F238E27FC236}">
                <a16:creationId xmlns:a16="http://schemas.microsoft.com/office/drawing/2014/main" id="{8F017977-93D9-FDF9-DD92-15494F939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3" r="17203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sert island に対する画像結果">
            <a:extLst>
              <a:ext uri="{FF2B5EF4-FFF2-40B4-BE49-F238E27FC236}">
                <a16:creationId xmlns:a16="http://schemas.microsoft.com/office/drawing/2014/main" id="{D2EEDF56-0029-A6E8-55FA-46E73AECA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r="24025" b="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2" name="Rectangle 418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84" name="Frame 418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21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Rectangle 4179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ship に対する画像結果">
            <a:extLst>
              <a:ext uri="{FF2B5EF4-FFF2-40B4-BE49-F238E27FC236}">
                <a16:creationId xmlns:a16="http://schemas.microsoft.com/office/drawing/2014/main" id="{8F017977-93D9-FDF9-DD92-15494F939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3" r="17203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sert island に対する画像結果">
            <a:extLst>
              <a:ext uri="{FF2B5EF4-FFF2-40B4-BE49-F238E27FC236}">
                <a16:creationId xmlns:a16="http://schemas.microsoft.com/office/drawing/2014/main" id="{D2EEDF56-0029-A6E8-55FA-46E73AECA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r="24025" b="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2" name="Rectangle 418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The ship sailed past the desert island.</a:t>
            </a:r>
          </a:p>
        </p:txBody>
      </p:sp>
      <p:sp>
        <p:nvSpPr>
          <p:cNvPr id="4184" name="Frame 418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99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60" name="Rectangle 315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640080" y="2872899"/>
            <a:ext cx="5314153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4400" b="1" dirty="0"/>
          </a:p>
        </p:txBody>
      </p:sp>
      <p:pic>
        <p:nvPicPr>
          <p:cNvPr id="3" name="Picture 2" descr="triangle angle に対する画像結果">
            <a:extLst>
              <a:ext uri="{FF2B5EF4-FFF2-40B4-BE49-F238E27FC236}">
                <a16:creationId xmlns:a16="http://schemas.microsoft.com/office/drawing/2014/main" id="{787D1FF6-8AD6-7669-282A-05921F828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5879805" y="10"/>
            <a:ext cx="631067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285153" y="1861254"/>
            <a:ext cx="7074836" cy="39715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5846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60" name="Rectangle 315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640080" y="2872899"/>
            <a:ext cx="5314153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4400" b="1" dirty="0"/>
              <a:t>How many angles are there in a triangle?</a:t>
            </a:r>
            <a:endParaRPr kumimoji="1" lang="en-US" altLang="ja-JP" sz="4400" b="1" dirty="0"/>
          </a:p>
        </p:txBody>
      </p:sp>
      <p:pic>
        <p:nvPicPr>
          <p:cNvPr id="3" name="Picture 2" descr="triangle angle に対する画像結果">
            <a:extLst>
              <a:ext uri="{FF2B5EF4-FFF2-40B4-BE49-F238E27FC236}">
                <a16:creationId xmlns:a16="http://schemas.microsoft.com/office/drawing/2014/main" id="{787D1FF6-8AD6-7669-282A-05921F828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6096000" y="10"/>
            <a:ext cx="609447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285153" y="1861254"/>
            <a:ext cx="7074836" cy="39715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6397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00099" y="412454"/>
            <a:ext cx="6400781" cy="210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700" b="1" dirty="0"/>
          </a:p>
        </p:txBody>
      </p:sp>
      <p:pic>
        <p:nvPicPr>
          <p:cNvPr id="4" name="Picture 4" descr="warning mother に対する画像結果">
            <a:extLst>
              <a:ext uri="{FF2B5EF4-FFF2-40B4-BE49-F238E27FC236}">
                <a16:creationId xmlns:a16="http://schemas.microsoft.com/office/drawing/2014/main" id="{9C2A1765-5AD6-527F-69D2-8882CCF64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 b="25213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ey に対する画像結果">
            <a:extLst>
              <a:ext uri="{FF2B5EF4-FFF2-40B4-BE49-F238E27FC236}">
                <a16:creationId xmlns:a16="http://schemas.microsoft.com/office/drawing/2014/main" id="{D3A3E017-3D2D-74D4-EC4C-C25E4ED67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27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00099" y="412454"/>
            <a:ext cx="6400781" cy="210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7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/>
              <a:t>“Don’t lose that key,” warned my mother.</a:t>
            </a:r>
            <a:endParaRPr kumimoji="1" lang="en-US" altLang="ja-JP" sz="4400" b="1" dirty="0"/>
          </a:p>
        </p:txBody>
      </p:sp>
      <p:pic>
        <p:nvPicPr>
          <p:cNvPr id="4" name="Picture 4" descr="warning mother に対する画像結果">
            <a:extLst>
              <a:ext uri="{FF2B5EF4-FFF2-40B4-BE49-F238E27FC236}">
                <a16:creationId xmlns:a16="http://schemas.microsoft.com/office/drawing/2014/main" id="{9C2A1765-5AD6-527F-69D2-8882CCF64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 b="25213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ey に対する画像結果">
            <a:extLst>
              <a:ext uri="{FF2B5EF4-FFF2-40B4-BE49-F238E27FC236}">
                <a16:creationId xmlns:a16="http://schemas.microsoft.com/office/drawing/2014/main" id="{D3A3E017-3D2D-74D4-EC4C-C25E4ED67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31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Learn Words in the List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25" y="3677919"/>
            <a:ext cx="1962475" cy="26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3988941" y="309734"/>
            <a:ext cx="42141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4400" b="1" dirty="0"/>
          </a:p>
          <a:p>
            <a:pPr algn="ctr"/>
            <a:endParaRPr lang="en-US" altLang="ja-JP" sz="4400" b="1" dirty="0"/>
          </a:p>
          <a:p>
            <a:pPr algn="ctr"/>
            <a:r>
              <a:rPr lang="en-US" altLang="ja-JP" sz="4400" b="1" dirty="0"/>
              <a:t> imagine</a:t>
            </a:r>
          </a:p>
          <a:p>
            <a:pPr algn="ctr"/>
            <a:r>
              <a:rPr lang="en-US" altLang="ja-JP" sz="4400" b="1" dirty="0"/>
              <a:t> </a:t>
            </a:r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3988941" y="309734"/>
            <a:ext cx="42141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image</a:t>
            </a:r>
          </a:p>
          <a:p>
            <a:pPr algn="ctr"/>
            <a:endParaRPr lang="en-US" altLang="ja-JP" sz="4400" b="1" dirty="0"/>
          </a:p>
          <a:p>
            <a:pPr algn="ctr"/>
            <a:r>
              <a:rPr lang="en-US" altLang="ja-JP" sz="4400" b="1" dirty="0"/>
              <a:t> imagine</a:t>
            </a:r>
          </a:p>
          <a:p>
            <a:pPr algn="ctr"/>
            <a:r>
              <a:rPr lang="en-US" altLang="ja-JP" sz="4400" b="1" dirty="0"/>
              <a:t> </a:t>
            </a:r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7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3988941" y="309734"/>
            <a:ext cx="42141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image</a:t>
            </a:r>
          </a:p>
          <a:p>
            <a:pPr algn="ctr"/>
            <a:endParaRPr lang="en-US" altLang="ja-JP" sz="4400" b="1" dirty="0"/>
          </a:p>
          <a:p>
            <a:pPr algn="ctr"/>
            <a:r>
              <a:rPr lang="en-US" altLang="ja-JP" sz="4400" b="1" dirty="0"/>
              <a:t> imagine</a:t>
            </a:r>
          </a:p>
          <a:p>
            <a:pPr algn="ctr"/>
            <a:r>
              <a:rPr lang="en-US" altLang="ja-JP" sz="4400" b="1" dirty="0"/>
              <a:t> imagery</a:t>
            </a:r>
          </a:p>
          <a:p>
            <a:pPr algn="ctr"/>
            <a:r>
              <a:rPr lang="en-US" altLang="ja-JP" sz="4400" b="1" dirty="0"/>
              <a:t> imaginary</a:t>
            </a:r>
          </a:p>
          <a:p>
            <a:pPr algn="ctr"/>
            <a:r>
              <a:rPr lang="en-US" altLang="ja-JP" sz="4400" b="1" dirty="0"/>
              <a:t> imagination</a:t>
            </a:r>
          </a:p>
          <a:p>
            <a:pPr algn="ctr"/>
            <a:r>
              <a:rPr lang="en-US" altLang="ja-JP" sz="4400" b="1" dirty="0"/>
              <a:t> imaginative</a:t>
            </a:r>
          </a:p>
          <a:p>
            <a:pPr algn="ctr"/>
            <a:r>
              <a:rPr lang="en-US" altLang="ja-JP" sz="4400" b="1" dirty="0"/>
              <a:t> imaginatively</a:t>
            </a:r>
          </a:p>
          <a:p>
            <a:pPr algn="ctr"/>
            <a:r>
              <a:rPr lang="en-US" altLang="ja-JP" sz="4400" b="1" dirty="0"/>
              <a:t>imaginable</a:t>
            </a:r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2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3988941" y="309734"/>
            <a:ext cx="42141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image</a:t>
            </a:r>
          </a:p>
          <a:p>
            <a:pPr algn="ctr"/>
            <a:endParaRPr lang="en-US" altLang="ja-JP" sz="4400" b="1" dirty="0"/>
          </a:p>
          <a:p>
            <a:pPr algn="ctr"/>
            <a:r>
              <a:rPr lang="en-US" altLang="ja-JP" sz="4400" b="1" dirty="0"/>
              <a:t> imagine</a:t>
            </a:r>
          </a:p>
          <a:p>
            <a:pPr algn="ctr"/>
            <a:r>
              <a:rPr lang="en-US" altLang="ja-JP" sz="4400" b="1" dirty="0"/>
              <a:t> imagery</a:t>
            </a:r>
          </a:p>
          <a:p>
            <a:pPr algn="ctr"/>
            <a:r>
              <a:rPr lang="en-US" altLang="ja-JP" sz="4400" b="1" dirty="0"/>
              <a:t> imaginary</a:t>
            </a:r>
          </a:p>
          <a:p>
            <a:pPr algn="ctr"/>
            <a:r>
              <a:rPr lang="en-US" altLang="ja-JP" sz="4400" b="1" dirty="0"/>
              <a:t> imagination</a:t>
            </a:r>
          </a:p>
          <a:p>
            <a:pPr algn="ctr"/>
            <a:r>
              <a:rPr lang="en-US" altLang="ja-JP" sz="4400" b="1" dirty="0"/>
              <a:t> imaginative</a:t>
            </a:r>
          </a:p>
          <a:p>
            <a:pPr algn="ctr"/>
            <a:r>
              <a:rPr lang="en-US" altLang="ja-JP" sz="4400" b="1" dirty="0"/>
              <a:t> imaginatively</a:t>
            </a:r>
          </a:p>
          <a:p>
            <a:pPr algn="ctr"/>
            <a:r>
              <a:rPr lang="en-US" altLang="ja-JP" sz="4400" b="1" dirty="0"/>
              <a:t>imaginable</a:t>
            </a:r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1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3988941" y="309734"/>
            <a:ext cx="42141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image</a:t>
            </a:r>
          </a:p>
          <a:p>
            <a:pPr algn="ctr"/>
            <a:endParaRPr lang="en-US" altLang="ja-JP" sz="4400" b="1" dirty="0"/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imagine</a:t>
            </a:r>
          </a:p>
          <a:p>
            <a:pPr algn="ctr"/>
            <a:r>
              <a:rPr lang="en-US" altLang="ja-JP" sz="4400" b="1" dirty="0"/>
              <a:t> imagery</a:t>
            </a:r>
          </a:p>
          <a:p>
            <a:pPr algn="ctr"/>
            <a:r>
              <a:rPr lang="en-US" altLang="ja-JP" sz="4400" b="1" dirty="0"/>
              <a:t> imaginary</a:t>
            </a:r>
          </a:p>
          <a:p>
            <a:pPr algn="ctr"/>
            <a:r>
              <a:rPr lang="en-US" altLang="ja-JP" sz="4400" b="1" dirty="0"/>
              <a:t> imagination</a:t>
            </a:r>
          </a:p>
          <a:p>
            <a:pPr algn="ctr"/>
            <a:r>
              <a:rPr lang="en-US" altLang="ja-JP" sz="4400" b="1" dirty="0"/>
              <a:t> imaginative</a:t>
            </a:r>
          </a:p>
          <a:p>
            <a:pPr algn="ctr"/>
            <a:r>
              <a:rPr lang="en-US" altLang="ja-JP" sz="4400" b="1" dirty="0"/>
              <a:t> imaginatively</a:t>
            </a:r>
          </a:p>
          <a:p>
            <a:pPr algn="ctr"/>
            <a:r>
              <a:rPr lang="en-US" altLang="ja-JP" sz="4400" b="1" dirty="0"/>
              <a:t>imaginable</a:t>
            </a:r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1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3988941" y="309734"/>
            <a:ext cx="42141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image</a:t>
            </a:r>
          </a:p>
          <a:p>
            <a:pPr algn="ctr"/>
            <a:endParaRPr lang="en-US" altLang="ja-JP" sz="4400" b="1" dirty="0"/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imagine</a:t>
            </a:r>
          </a:p>
          <a:p>
            <a:pPr algn="ctr"/>
            <a:r>
              <a:rPr lang="en-US" altLang="ja-JP" sz="4400" b="1" dirty="0"/>
              <a:t> imagery</a:t>
            </a:r>
          </a:p>
          <a:p>
            <a:pPr algn="ctr"/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0070C0"/>
                </a:solidFill>
              </a:rPr>
              <a:t>imaginary</a:t>
            </a:r>
          </a:p>
          <a:p>
            <a:pPr algn="ctr"/>
            <a:r>
              <a:rPr lang="en-US" altLang="ja-JP" sz="4400" b="1" dirty="0"/>
              <a:t> imagination</a:t>
            </a:r>
          </a:p>
          <a:p>
            <a:pPr algn="ctr"/>
            <a:r>
              <a:rPr lang="en-US" altLang="ja-JP" sz="4400" b="1" dirty="0"/>
              <a:t> imaginative</a:t>
            </a:r>
          </a:p>
          <a:p>
            <a:pPr algn="ctr"/>
            <a:r>
              <a:rPr lang="en-US" altLang="ja-JP" sz="4400" b="1" dirty="0"/>
              <a:t> imaginatively</a:t>
            </a:r>
          </a:p>
          <a:p>
            <a:pPr algn="ctr"/>
            <a:r>
              <a:rPr lang="en-US" altLang="ja-JP" sz="4400" b="1" dirty="0"/>
              <a:t>imaginable</a:t>
            </a:r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0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9000</TotalTime>
  <Words>375</Words>
  <Application>Microsoft Office PowerPoint</Application>
  <PresentationFormat>ワイド画面</PresentationFormat>
  <Paragraphs>202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5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522</cp:revision>
  <cp:lastPrinted>2023-01-21T09:56:47Z</cp:lastPrinted>
  <dcterms:created xsi:type="dcterms:W3CDTF">2020-09-21T09:21:49Z</dcterms:created>
  <dcterms:modified xsi:type="dcterms:W3CDTF">2023-01-24T08:23:26Z</dcterms:modified>
</cp:coreProperties>
</file>