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4" r:id="rId2"/>
    <p:sldId id="1377" r:id="rId3"/>
    <p:sldId id="1932" r:id="rId4"/>
    <p:sldId id="1038" r:id="rId5"/>
    <p:sldId id="1933" r:id="rId6"/>
    <p:sldId id="1934" r:id="rId7"/>
    <p:sldId id="1095" r:id="rId8"/>
    <p:sldId id="975" r:id="rId9"/>
    <p:sldId id="976" r:id="rId10"/>
    <p:sldId id="977" r:id="rId11"/>
    <p:sldId id="1919" r:id="rId12"/>
    <p:sldId id="1931" r:id="rId13"/>
    <p:sldId id="1338" r:id="rId14"/>
    <p:sldId id="1913" r:id="rId15"/>
    <p:sldId id="1927" r:id="rId16"/>
    <p:sldId id="1938" r:id="rId17"/>
    <p:sldId id="1937" r:id="rId18"/>
    <p:sldId id="1936" r:id="rId19"/>
    <p:sldId id="1935" r:id="rId20"/>
    <p:sldId id="1411" r:id="rId21"/>
    <p:sldId id="1166" r:id="rId22"/>
    <p:sldId id="945" r:id="rId23"/>
    <p:sldId id="1922" r:id="rId24"/>
    <p:sldId id="1923" r:id="rId25"/>
    <p:sldId id="1921" r:id="rId26"/>
    <p:sldId id="1924" r:id="rId27"/>
    <p:sldId id="1920" r:id="rId28"/>
    <p:sldId id="1925" r:id="rId29"/>
    <p:sldId id="978" r:id="rId30"/>
    <p:sldId id="328" r:id="rId3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532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77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A191BC1-DA93-4A1F-AAE2-0EF53FAF1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6D4CF08-2020-4071-B50A-8FA6BA316F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303" y="0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/>
          <a:lstStyle>
            <a:lvl1pPr algn="r">
              <a:defRPr sz="1200"/>
            </a:lvl1pPr>
          </a:lstStyle>
          <a:p>
            <a:fld id="{8CAF633C-C394-496E-B4F0-9D5DB1BA0E71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EAF321-6444-4A06-804C-A0F31A5F4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F1371C-59A8-4E79-B4AB-C37165662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303" y="9447616"/>
            <a:ext cx="2972116" cy="498072"/>
          </a:xfrm>
          <a:prstGeom prst="rect">
            <a:avLst/>
          </a:prstGeom>
        </p:spPr>
        <p:txBody>
          <a:bodyPr vert="horz" lIns="90891" tIns="45446" rIns="90891" bIns="45446" rtlCol="0" anchor="b"/>
          <a:lstStyle>
            <a:lvl1pPr algn="r">
              <a:defRPr sz="1200"/>
            </a:lvl1pPr>
          </a:lstStyle>
          <a:p>
            <a:fld id="{F7850C7B-E6F1-4104-B1AA-5768DF4558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79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3828" y="5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0" tIns="45462" rIns="90930" bIns="4546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1" y="4785800"/>
            <a:ext cx="5486400" cy="3916086"/>
          </a:xfrm>
          <a:prstGeom prst="rect">
            <a:avLst/>
          </a:prstGeom>
        </p:spPr>
        <p:txBody>
          <a:bodyPr vert="horz" lIns="90930" tIns="45462" rIns="90930" bIns="4546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446904"/>
            <a:ext cx="2972591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3828" y="9446904"/>
            <a:ext cx="2972590" cy="498784"/>
          </a:xfrm>
          <a:prstGeom prst="rect">
            <a:avLst/>
          </a:prstGeom>
        </p:spPr>
        <p:txBody>
          <a:bodyPr vert="horz" lIns="90930" tIns="45462" rIns="90930" bIns="45462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33803" y="88585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6b-17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20" y="683235"/>
            <a:ext cx="3247340" cy="43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0" y="1870486"/>
            <a:ext cx="1311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 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val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2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sav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splend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101600" y="4873155"/>
            <a:ext cx="1229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behavi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endeav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hon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able</a:t>
            </a:r>
            <a:endParaRPr kumimoji="1" lang="ja-JP" altLang="en-US" sz="4000" dirty="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982373EF-EF69-4503-8F48-3AC42D3351E3}"/>
              </a:ext>
            </a:extLst>
          </p:cNvPr>
          <p:cNvCxnSpPr>
            <a:cxnSpLocks/>
          </p:cNvCxnSpPr>
          <p:nvPr/>
        </p:nvCxnSpPr>
        <p:spPr>
          <a:xfrm>
            <a:off x="5375360" y="187048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D96334B-976A-48EA-AD91-F6E90AD2E27C}"/>
              </a:ext>
            </a:extLst>
          </p:cNvPr>
          <p:cNvCxnSpPr>
            <a:cxnSpLocks/>
          </p:cNvCxnSpPr>
          <p:nvPr/>
        </p:nvCxnSpPr>
        <p:spPr>
          <a:xfrm>
            <a:off x="1817735" y="187048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60689B2-0B9B-F75B-9A9F-F3CF26C9E13F}"/>
              </a:ext>
            </a:extLst>
          </p:cNvPr>
          <p:cNvCxnSpPr>
            <a:cxnSpLocks/>
          </p:cNvCxnSpPr>
          <p:nvPr/>
        </p:nvCxnSpPr>
        <p:spPr>
          <a:xfrm>
            <a:off x="10431636" y="183379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5123185-0BD1-FC76-CEFB-A52FA3321D34}"/>
              </a:ext>
            </a:extLst>
          </p:cNvPr>
          <p:cNvCxnSpPr>
            <a:cxnSpLocks/>
          </p:cNvCxnSpPr>
          <p:nvPr/>
        </p:nvCxnSpPr>
        <p:spPr>
          <a:xfrm>
            <a:off x="6558280" y="187048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92434E0-67FD-F008-8A68-A3546C796F9E}"/>
              </a:ext>
            </a:extLst>
          </p:cNvPr>
          <p:cNvCxnSpPr>
            <a:cxnSpLocks/>
          </p:cNvCxnSpPr>
          <p:nvPr/>
        </p:nvCxnSpPr>
        <p:spPr>
          <a:xfrm>
            <a:off x="5143133" y="487315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B386E66-CAE2-CBC3-27E9-57554B924FB6}"/>
              </a:ext>
            </a:extLst>
          </p:cNvPr>
          <p:cNvCxnSpPr>
            <a:cxnSpLocks/>
          </p:cNvCxnSpPr>
          <p:nvPr/>
        </p:nvCxnSpPr>
        <p:spPr>
          <a:xfrm>
            <a:off x="1151684" y="483722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27A997D-1F30-794F-C596-B392C11357BD}"/>
              </a:ext>
            </a:extLst>
          </p:cNvPr>
          <p:cNvCxnSpPr>
            <a:cxnSpLocks/>
          </p:cNvCxnSpPr>
          <p:nvPr/>
        </p:nvCxnSpPr>
        <p:spPr>
          <a:xfrm>
            <a:off x="2154220" y="483722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3F6D75E-3F02-A2CE-AA7A-E3A7F9310ADD}"/>
              </a:ext>
            </a:extLst>
          </p:cNvPr>
          <p:cNvCxnSpPr>
            <a:cxnSpLocks/>
          </p:cNvCxnSpPr>
          <p:nvPr/>
        </p:nvCxnSpPr>
        <p:spPr>
          <a:xfrm>
            <a:off x="6413763" y="487315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DF823C6-8CDD-C6D0-0208-8905EAA16536}"/>
              </a:ext>
            </a:extLst>
          </p:cNvPr>
          <p:cNvCxnSpPr>
            <a:cxnSpLocks/>
          </p:cNvCxnSpPr>
          <p:nvPr/>
        </p:nvCxnSpPr>
        <p:spPr>
          <a:xfrm>
            <a:off x="9614954" y="487315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8AF327A-DAC5-3A45-53D6-9C40684F07B8}"/>
              </a:ext>
            </a:extLst>
          </p:cNvPr>
          <p:cNvCxnSpPr>
            <a:cxnSpLocks/>
          </p:cNvCxnSpPr>
          <p:nvPr/>
        </p:nvCxnSpPr>
        <p:spPr>
          <a:xfrm>
            <a:off x="10534539" y="480128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76BCB28-4E8D-F63D-8E0D-E9C42FE10404}"/>
              </a:ext>
            </a:extLst>
          </p:cNvPr>
          <p:cNvCxnSpPr>
            <a:cxnSpLocks/>
          </p:cNvCxnSpPr>
          <p:nvPr/>
        </p:nvCxnSpPr>
        <p:spPr>
          <a:xfrm>
            <a:off x="10872748" y="480128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valour clipart に対する画像結果">
            <a:extLst>
              <a:ext uri="{FF2B5EF4-FFF2-40B4-BE49-F238E27FC236}">
                <a16:creationId xmlns:a16="http://schemas.microsoft.com/office/drawing/2014/main" id="{F058BBC8-CDCB-C9EE-2C71-C851BA54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1" y="0"/>
            <a:ext cx="1191568" cy="1870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avoury に対する画像結果">
            <a:extLst>
              <a:ext uri="{FF2B5EF4-FFF2-40B4-BE49-F238E27FC236}">
                <a16:creationId xmlns:a16="http://schemas.microsoft.com/office/drawing/2014/main" id="{A9F2DCA0-F945-038B-E45E-8CF6635B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84" y="139106"/>
            <a:ext cx="2390367" cy="178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plendour に対する画像結果">
            <a:extLst>
              <a:ext uri="{FF2B5EF4-FFF2-40B4-BE49-F238E27FC236}">
                <a16:creationId xmlns:a16="http://schemas.microsoft.com/office/drawing/2014/main" id="{67F94AD4-C1E4-4E8B-EAEA-1BD3BB503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36" y="99451"/>
            <a:ext cx="2759734" cy="1829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behaviour clipart に対する画像結果">
            <a:extLst>
              <a:ext uri="{FF2B5EF4-FFF2-40B4-BE49-F238E27FC236}">
                <a16:creationId xmlns:a16="http://schemas.microsoft.com/office/drawing/2014/main" id="{4A6D14DC-C099-4D9A-9F7D-93720C9BE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1" y="2631028"/>
            <a:ext cx="2183452" cy="222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behaviour clipart に対する画像結果">
            <a:extLst>
              <a:ext uri="{FF2B5EF4-FFF2-40B4-BE49-F238E27FC236}">
                <a16:creationId xmlns:a16="http://schemas.microsoft.com/office/drawing/2014/main" id="{E4CA1795-3612-93FF-5946-E401FCB95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71" y="2783428"/>
            <a:ext cx="2183452" cy="222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endavour child に対する画像結果">
            <a:extLst>
              <a:ext uri="{FF2B5EF4-FFF2-40B4-BE49-F238E27FC236}">
                <a16:creationId xmlns:a16="http://schemas.microsoft.com/office/drawing/2014/main" id="{DE031E85-B50A-DAC6-8FD8-36200AA5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638" y="2934211"/>
            <a:ext cx="2797192" cy="1867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onourable に対する画像結果">
            <a:extLst>
              <a:ext uri="{FF2B5EF4-FFF2-40B4-BE49-F238E27FC236}">
                <a16:creationId xmlns:a16="http://schemas.microsoft.com/office/drawing/2014/main" id="{47540AF4-A071-8736-D7EC-98F0CE5E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40" y="2956975"/>
            <a:ext cx="3008430" cy="1867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5122" name="Picture 2" descr="armour に対する画像結果">
            <a:extLst>
              <a:ext uri="{FF2B5EF4-FFF2-40B4-BE49-F238E27FC236}">
                <a16:creationId xmlns:a16="http://schemas.microsoft.com/office/drawing/2014/main" id="{98C9251B-924B-EC75-CBC4-35D476EE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66" y="0"/>
            <a:ext cx="1013009" cy="138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eighbor  clipart に対する画像結果">
            <a:extLst>
              <a:ext uri="{FF2B5EF4-FFF2-40B4-BE49-F238E27FC236}">
                <a16:creationId xmlns:a16="http://schemas.microsoft.com/office/drawing/2014/main" id="{40350872-CE08-D260-8940-10099580E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11385" b="-1"/>
          <a:stretch/>
        </p:blipFill>
        <p:spPr bwMode="auto">
          <a:xfrm>
            <a:off x="2206013" y="144822"/>
            <a:ext cx="1533171" cy="1528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lavour clipart に対する画像結果">
            <a:extLst>
              <a:ext uri="{FF2B5EF4-FFF2-40B4-BE49-F238E27FC236}">
                <a16:creationId xmlns:a16="http://schemas.microsoft.com/office/drawing/2014/main" id="{AEC18B68-F2CA-34AE-F30C-0CA849AE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212" y="201356"/>
            <a:ext cx="755291" cy="118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umour clipart に対する画像結果">
            <a:extLst>
              <a:ext uri="{FF2B5EF4-FFF2-40B4-BE49-F238E27FC236}">
                <a16:creationId xmlns:a16="http://schemas.microsoft.com/office/drawing/2014/main" id="{F6F8B8A3-781F-DEF0-8AC5-4A788A937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2" y="124707"/>
            <a:ext cx="1477756" cy="152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arbour に対する画像結果">
            <a:extLst>
              <a:ext uri="{FF2B5EF4-FFF2-40B4-BE49-F238E27FC236}">
                <a16:creationId xmlns:a16="http://schemas.microsoft.com/office/drawing/2014/main" id="{47F6CC07-3E04-37DB-0B0E-0205C281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348" y="124707"/>
            <a:ext cx="2255692" cy="1505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umour に対する画像結果">
            <a:extLst>
              <a:ext uri="{FF2B5EF4-FFF2-40B4-BE49-F238E27FC236}">
                <a16:creationId xmlns:a16="http://schemas.microsoft.com/office/drawing/2014/main" id="{2EE4DF41-B363-CA06-403E-FBF66D98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31" y="170793"/>
            <a:ext cx="2198487" cy="1476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dour に対する画像結果">
            <a:extLst>
              <a:ext uri="{FF2B5EF4-FFF2-40B4-BE49-F238E27FC236}">
                <a16:creationId xmlns:a16="http://schemas.microsoft.com/office/drawing/2014/main" id="{A2F709AF-7497-9969-633E-75A84C92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1" y="2309433"/>
            <a:ext cx="2253076" cy="15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lamour clipart に対する画像結果">
            <a:extLst>
              <a:ext uri="{FF2B5EF4-FFF2-40B4-BE49-F238E27FC236}">
                <a16:creationId xmlns:a16="http://schemas.microsoft.com/office/drawing/2014/main" id="{134ED2FF-13AB-1553-2103-C6B2DC0A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78" y="2309433"/>
            <a:ext cx="1651089" cy="1651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lourful に対する画像結果">
            <a:extLst>
              <a:ext uri="{FF2B5EF4-FFF2-40B4-BE49-F238E27FC236}">
                <a16:creationId xmlns:a16="http://schemas.microsoft.com/office/drawing/2014/main" id="{432CA2EE-61DB-CEA4-D5E7-58AA9B415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14" y="2373102"/>
            <a:ext cx="2031784" cy="1325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neighbour に対する画像結果">
            <a:extLst>
              <a:ext uri="{FF2B5EF4-FFF2-40B4-BE49-F238E27FC236}">
                <a16:creationId xmlns:a16="http://schemas.microsoft.com/office/drawing/2014/main" id="{5DF2BCD7-6C2C-D269-222B-88CD35D8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51" y="2451826"/>
            <a:ext cx="1927063" cy="1376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abourer に対する画像結果">
            <a:extLst>
              <a:ext uri="{FF2B5EF4-FFF2-40B4-BE49-F238E27FC236}">
                <a16:creationId xmlns:a16="http://schemas.microsoft.com/office/drawing/2014/main" id="{37957354-BF20-949A-0D9A-5F31A5DBA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261" y="2359336"/>
            <a:ext cx="1967261" cy="1306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vigour clipart に対する画像結果">
            <a:extLst>
              <a:ext uri="{FF2B5EF4-FFF2-40B4-BE49-F238E27FC236}">
                <a16:creationId xmlns:a16="http://schemas.microsoft.com/office/drawing/2014/main" id="{85AD05E2-2D21-87B6-E173-1F58BCBC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133" y="2256040"/>
            <a:ext cx="1710795" cy="1704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alour clipart に対する画像結果">
            <a:extLst>
              <a:ext uri="{FF2B5EF4-FFF2-40B4-BE49-F238E27FC236}">
                <a16:creationId xmlns:a16="http://schemas.microsoft.com/office/drawing/2014/main" id="{D83CE170-79D0-3C7A-F100-411B98D5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616" y="4366422"/>
            <a:ext cx="1191568" cy="1870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avoury に対する画像結果">
            <a:extLst>
              <a:ext uri="{FF2B5EF4-FFF2-40B4-BE49-F238E27FC236}">
                <a16:creationId xmlns:a16="http://schemas.microsoft.com/office/drawing/2014/main" id="{281E0DB3-5CEA-2F84-844F-6F651230A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19" y="4662767"/>
            <a:ext cx="1706526" cy="1277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plendour に対する画像結果">
            <a:extLst>
              <a:ext uri="{FF2B5EF4-FFF2-40B4-BE49-F238E27FC236}">
                <a16:creationId xmlns:a16="http://schemas.microsoft.com/office/drawing/2014/main" id="{453FF187-DC55-3042-7FA9-EBD05F9AA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34" y="4613683"/>
            <a:ext cx="2032855" cy="1347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behaviour clipart に対する画像結果">
            <a:extLst>
              <a:ext uri="{FF2B5EF4-FFF2-40B4-BE49-F238E27FC236}">
                <a16:creationId xmlns:a16="http://schemas.microsoft.com/office/drawing/2014/main" id="{2B7297E3-6301-6032-7C11-2A95CEB5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4" y="4550698"/>
            <a:ext cx="1539326" cy="156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endavour child に対する画像結果">
            <a:extLst>
              <a:ext uri="{FF2B5EF4-FFF2-40B4-BE49-F238E27FC236}">
                <a16:creationId xmlns:a16="http://schemas.microsoft.com/office/drawing/2014/main" id="{6E0AA992-7B21-8BB8-9510-65A13BA78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28" y="4661001"/>
            <a:ext cx="2018965" cy="1347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nourable に対する画像結果">
            <a:extLst>
              <a:ext uri="{FF2B5EF4-FFF2-40B4-BE49-F238E27FC236}">
                <a16:creationId xmlns:a16="http://schemas.microsoft.com/office/drawing/2014/main" id="{1F78DAC8-D2FF-1198-33A6-8F0F93DB3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98" y="4691921"/>
            <a:ext cx="2071788" cy="1285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53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32325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173013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93932" y="1263721"/>
            <a:ext cx="5979559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Unscramble the letters.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A5472C7-C336-4227-B175-006C67E1D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23" y="280530"/>
            <a:ext cx="1039800" cy="13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2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246689" y="1203874"/>
            <a:ext cx="5473998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Positive to Negative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56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876016" y="5163907"/>
            <a:ext cx="1011184" cy="138888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624E40-07BF-76EE-F078-FC93530AFB4C}"/>
              </a:ext>
            </a:extLst>
          </p:cNvPr>
          <p:cNvSpPr txBox="1"/>
          <p:nvPr/>
        </p:nvSpPr>
        <p:spPr>
          <a:xfrm>
            <a:off x="297951" y="472612"/>
            <a:ext cx="111474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This cheese does not have an unpleasant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odour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0758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876016" y="5163907"/>
            <a:ext cx="1011184" cy="138888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624E40-07BF-76EE-F078-FC93530AFB4C}"/>
              </a:ext>
            </a:extLst>
          </p:cNvPr>
          <p:cNvSpPr txBox="1"/>
          <p:nvPr/>
        </p:nvSpPr>
        <p:spPr>
          <a:xfrm>
            <a:off x="297951" y="472612"/>
            <a:ext cx="111474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This cheese does not have an unpleasant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odour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do not like this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flavour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of ice cream.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495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876016" y="5163907"/>
            <a:ext cx="1011184" cy="138888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624E40-07BF-76EE-F078-FC93530AFB4C}"/>
              </a:ext>
            </a:extLst>
          </p:cNvPr>
          <p:cNvSpPr txBox="1"/>
          <p:nvPr/>
        </p:nvSpPr>
        <p:spPr>
          <a:xfrm>
            <a:off x="297951" y="472612"/>
            <a:ext cx="111474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This cheese does not have an unpleasant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odour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do not like this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flavour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of ice cream.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ships did not sail into the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harbour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226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876016" y="5163907"/>
            <a:ext cx="1011184" cy="138888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624E40-07BF-76EE-F078-FC93530AFB4C}"/>
              </a:ext>
            </a:extLst>
          </p:cNvPr>
          <p:cNvSpPr txBox="1"/>
          <p:nvPr/>
        </p:nvSpPr>
        <p:spPr>
          <a:xfrm>
            <a:off x="297951" y="472612"/>
            <a:ext cx="111474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This cheese does not have an unpleasant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odour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do not like this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flavour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of ice cream.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ship did not sail into the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harbour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often do not hear the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rumours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about the old house.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020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0876016" y="5163907"/>
            <a:ext cx="1011184" cy="138888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8624E40-07BF-76EE-F078-FC93530AFB4C}"/>
              </a:ext>
            </a:extLst>
          </p:cNvPr>
          <p:cNvSpPr txBox="1"/>
          <p:nvPr/>
        </p:nvSpPr>
        <p:spPr>
          <a:xfrm>
            <a:off x="297951" y="472612"/>
            <a:ext cx="111474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This cheese does not have an unpleasant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odour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I do not like this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flavour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of ice cream.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ship did not sail into the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harbour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They often do not hear the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rumours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about the old house.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neighbour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does not do the gardening everyday.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04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1025703" y="674400"/>
            <a:ext cx="98734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s</a:t>
            </a:r>
            <a:r>
              <a:rPr kumimoji="1" lang="en-US" altLang="ja-JP" sz="4400" b="1" dirty="0"/>
              <a:t>truct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kumimoji="1" lang="ja-JP" altLang="en-US" sz="4400" b="1" dirty="0"/>
              <a:t> </a:t>
            </a:r>
            <a:r>
              <a:rPr kumimoji="1" lang="en-US" altLang="ja-JP" sz="4400" b="1" dirty="0"/>
              <a:t>fig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lang="en-US" altLang="ja-JP" sz="4400" b="1" dirty="0"/>
              <a:t> fut</a:t>
            </a:r>
            <a:r>
              <a:rPr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lang="en-US" altLang="ja-JP" sz="4400" b="1" dirty="0"/>
              <a:t> meas</a:t>
            </a:r>
            <a:r>
              <a:rPr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kumimoji="1" lang="en-US" altLang="ja-JP" sz="4400" b="1" dirty="0"/>
              <a:t> feat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lang="en-US" altLang="ja-JP" sz="4400" b="1" dirty="0"/>
              <a:t> furnit</a:t>
            </a:r>
            <a:r>
              <a:rPr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kumimoji="1" lang="en-US" altLang="ja-JP" sz="4400" b="1" dirty="0"/>
              <a:t> moist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lang="en-US" altLang="ja-JP" sz="4400" b="1" dirty="0"/>
              <a:t> vult</a:t>
            </a:r>
            <a:r>
              <a:rPr lang="en-US" altLang="ja-JP" sz="4400" b="1" dirty="0">
                <a:solidFill>
                  <a:srgbClr val="FF0000"/>
                </a:solidFill>
              </a:rPr>
              <a:t>ure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8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6435153" y="0"/>
            <a:ext cx="4104005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Parsing and completing the wall.</a:t>
            </a: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1300501" y="81290"/>
            <a:ext cx="3484860" cy="47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69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39155" y="1623365"/>
            <a:ext cx="35343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armour</a:t>
            </a:r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splendid</a:t>
            </a:r>
            <a:endParaRPr kumimoji="1" lang="en-US" altLang="ja-JP" dirty="0"/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330559" y="1623365"/>
            <a:ext cx="537852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was worn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by the king/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 battle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9287838" y="1565083"/>
            <a:ext cx="23733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4330559" y="3608523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Cavolini" panose="03000502040302020204" pitchFamily="66" charset="0"/>
                <a:cs typeface="Cavolini" panose="03000502040302020204" pitchFamily="66" charset="0"/>
              </a:rPr>
              <a:t>(passive)</a:t>
            </a:r>
            <a:endParaRPr kumimoji="1" lang="ja-JP" alt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0" y="18288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splendid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armour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worn </a:t>
            </a:r>
          </a:p>
          <a:p>
            <a:pPr algn="ctr"/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king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battle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5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81029" y="-444802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42C23A-C8FF-449D-BA7A-B684C6F59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1042"/>
            <a:ext cx="5412016" cy="435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1" name="Rectangle 41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4000" b="1" dirty="0"/>
          </a:p>
        </p:txBody>
      </p:sp>
      <p:pic>
        <p:nvPicPr>
          <p:cNvPr id="1026" name="Picture 2" descr="neighbor  clipart に対する画像結果">
            <a:extLst>
              <a:ext uri="{FF2B5EF4-FFF2-40B4-BE49-F238E27FC236}">
                <a16:creationId xmlns:a16="http://schemas.microsoft.com/office/drawing/2014/main" id="{0CDF00D6-F92F-9D01-24F2-205F53EBE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1138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322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1" name="Rectangle 41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“Can you do me a </a:t>
            </a:r>
            <a:r>
              <a:rPr lang="en-US" altLang="ja-JP" sz="4000" b="1" dirty="0" err="1"/>
              <a:t>favour</a:t>
            </a:r>
            <a:r>
              <a:rPr lang="en-US" altLang="ja-JP" sz="4000" b="1" dirty="0"/>
              <a:t>?” I asked my </a:t>
            </a:r>
            <a:r>
              <a:rPr lang="en-US" altLang="ja-JP" sz="4000" b="1" dirty="0" err="1"/>
              <a:t>neighbour</a:t>
            </a:r>
            <a:r>
              <a:rPr lang="en-US" altLang="ja-JP" sz="4000" b="1" dirty="0"/>
              <a:t>.</a:t>
            </a:r>
          </a:p>
        </p:txBody>
      </p:sp>
      <p:pic>
        <p:nvPicPr>
          <p:cNvPr id="1026" name="Picture 2" descr="neighbor  clipart に対する画像結果">
            <a:extLst>
              <a:ext uri="{FF2B5EF4-FFF2-40B4-BE49-F238E27FC236}">
                <a16:creationId xmlns:a16="http://schemas.microsoft.com/office/drawing/2014/main" id="{0CDF00D6-F92F-9D01-24F2-205F53EBE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11385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9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3" name="Picture 2" descr="reward pet に対する画像結果">
            <a:extLst>
              <a:ext uri="{FF2B5EF4-FFF2-40B4-BE49-F238E27FC236}">
                <a16:creationId xmlns:a16="http://schemas.microsoft.com/office/drawing/2014/main" id="{4213FCB2-F160-0C8E-25C5-094A0670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01032"/>
            <a:ext cx="6903720" cy="40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285153" y="1861254"/>
            <a:ext cx="7074836" cy="39715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367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5" name="Rectangle 310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80DAEE-AD36-4099-A999-3A6F5EAB765A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4000" b="1" dirty="0"/>
              <a:t>Always reward your pet for good </a:t>
            </a:r>
            <a:r>
              <a:rPr lang="en-US" altLang="ja-JP" sz="4000" b="1" dirty="0" err="1"/>
              <a:t>behaviour</a:t>
            </a:r>
            <a:r>
              <a:rPr lang="en-US" altLang="ja-JP" sz="4000" b="1" dirty="0"/>
              <a:t>.</a:t>
            </a:r>
            <a:endParaRPr kumimoji="1" lang="en-US" altLang="ja-JP" sz="4000" b="1" dirty="0"/>
          </a:p>
        </p:txBody>
      </p:sp>
      <p:pic>
        <p:nvPicPr>
          <p:cNvPr id="3" name="Picture 2" descr="reward pet に対する画像結果">
            <a:extLst>
              <a:ext uri="{FF2B5EF4-FFF2-40B4-BE49-F238E27FC236}">
                <a16:creationId xmlns:a16="http://schemas.microsoft.com/office/drawing/2014/main" id="{4213FCB2-F160-0C8E-25C5-094A0670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401032"/>
            <a:ext cx="6903720" cy="40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8285153" y="1861254"/>
            <a:ext cx="7074836" cy="39715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3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3" name="Rectangle 72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5" name="Group 72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206" name="Rectangle 72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7" name="Rectangle 72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09" name="Rectangle 72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4000" b="1" dirty="0"/>
          </a:p>
        </p:txBody>
      </p:sp>
      <p:sp>
        <p:nvSpPr>
          <p:cNvPr id="7211" name="Rectangle 72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3" name="Rectangle 72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orbet  に対する画像結果">
            <a:extLst>
              <a:ext uri="{FF2B5EF4-FFF2-40B4-BE49-F238E27FC236}">
                <a16:creationId xmlns:a16="http://schemas.microsoft.com/office/drawing/2014/main" id="{0DF12ABA-F911-7DFE-ED90-A4A2A3388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r="13986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09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3" name="Rectangle 720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05" name="Group 720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206" name="Rectangle 720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7" name="Rectangle 720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09" name="Rectangle 720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4000" b="1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The sorbet had an interesting </a:t>
            </a:r>
            <a:r>
              <a:rPr lang="en-US" altLang="ja-JP" sz="4000" b="1" dirty="0" err="1"/>
              <a:t>colour</a:t>
            </a:r>
            <a:r>
              <a:rPr lang="en-US" altLang="ja-JP" sz="4000" b="1" dirty="0"/>
              <a:t> and </a:t>
            </a:r>
            <a:r>
              <a:rPr lang="en-US" altLang="ja-JP" sz="4000" b="1" dirty="0" err="1"/>
              <a:t>flavour</a:t>
            </a:r>
            <a:r>
              <a:rPr lang="en-US" altLang="ja-JP" sz="4000" b="1" dirty="0"/>
              <a:t>.</a:t>
            </a:r>
            <a:endParaRPr kumimoji="1" lang="en-US" altLang="ja-JP" sz="4000" b="1" dirty="0"/>
          </a:p>
        </p:txBody>
      </p:sp>
      <p:sp>
        <p:nvSpPr>
          <p:cNvPr id="7211" name="Rectangle 721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3" name="Rectangle 72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orbet  に対する画像結果">
            <a:extLst>
              <a:ext uri="{FF2B5EF4-FFF2-40B4-BE49-F238E27FC236}">
                <a16:creationId xmlns:a16="http://schemas.microsoft.com/office/drawing/2014/main" id="{0DF12ABA-F911-7DFE-ED90-A4A2A3388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6" r="13986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33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Learn Words in the List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125" y="3677919"/>
            <a:ext cx="1962475" cy="26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1025703" y="674400"/>
            <a:ext cx="98734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s</a:t>
            </a:r>
            <a:r>
              <a:rPr kumimoji="1" lang="en-US" altLang="ja-JP" sz="4400" b="1" dirty="0"/>
              <a:t>truct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kumimoji="1" lang="ja-JP" altLang="en-US" sz="4400" b="1" dirty="0"/>
              <a:t> </a:t>
            </a:r>
            <a:r>
              <a:rPr kumimoji="1" lang="en-US" altLang="ja-JP" sz="4400" b="1" dirty="0"/>
              <a:t>fig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lang="en-US" altLang="ja-JP" sz="4400" b="1" dirty="0"/>
              <a:t> fut</a:t>
            </a:r>
            <a:r>
              <a:rPr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lang="en-US" altLang="ja-JP" sz="4400" b="1" dirty="0"/>
              <a:t> meas</a:t>
            </a:r>
            <a:r>
              <a:rPr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kumimoji="1" lang="en-US" altLang="ja-JP" sz="4400" b="1" dirty="0"/>
              <a:t> feat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lang="en-US" altLang="ja-JP" sz="4400" b="1" dirty="0"/>
              <a:t> furnit</a:t>
            </a:r>
            <a:r>
              <a:rPr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kumimoji="1" lang="en-US" altLang="ja-JP" sz="4400" b="1" dirty="0"/>
              <a:t> moist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ure</a:t>
            </a:r>
          </a:p>
          <a:p>
            <a:pPr algn="ctr"/>
            <a:r>
              <a:rPr lang="en-US" altLang="ja-JP" sz="4400" b="1" dirty="0"/>
              <a:t>                         vult</a:t>
            </a:r>
            <a:r>
              <a:rPr lang="en-US" altLang="ja-JP" sz="4400" b="1" dirty="0">
                <a:solidFill>
                  <a:srgbClr val="FF0000"/>
                </a:solidFill>
              </a:rPr>
              <a:t>ure             schwa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50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2">
            <a:extLst>
              <a:ext uri="{FF2B5EF4-FFF2-40B4-BE49-F238E27FC236}">
                <a16:creationId xmlns:a16="http://schemas.microsoft.com/office/drawing/2014/main" id="{ED9C414A-A284-4D73-B9C7-54C138F6D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-1" y="-371566"/>
            <a:ext cx="4785044" cy="4845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kern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Spelling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&lt;our&gt;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3DAD80A-CFC8-4003-858B-671FF2048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5045" y="0"/>
            <a:ext cx="7406956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B5B2FE6-A0E1-4425-8D61-CE4E271BB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285" y="599203"/>
            <a:ext cx="3004475" cy="40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1159267" y="623029"/>
            <a:ext cx="98734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j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our</a:t>
            </a:r>
            <a:r>
              <a:rPr kumimoji="1" lang="en-US" altLang="ja-JP" sz="4400" b="1" dirty="0"/>
              <a:t>ney</a:t>
            </a:r>
          </a:p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/>
              <a:t>f</a:t>
            </a:r>
            <a:r>
              <a:rPr lang="en-US" altLang="ja-JP" sz="4400" b="1" dirty="0">
                <a:solidFill>
                  <a:srgbClr val="FF0000"/>
                </a:solidFill>
              </a:rPr>
              <a:t>our</a:t>
            </a:r>
          </a:p>
          <a:p>
            <a:pPr algn="ctr"/>
            <a:r>
              <a:rPr kumimoji="1" lang="en-US" altLang="ja-JP" sz="44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4400" b="1" dirty="0"/>
              <a:t>t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our</a:t>
            </a:r>
          </a:p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/>
              <a:t>fl</a:t>
            </a:r>
            <a:r>
              <a:rPr lang="en-US" altLang="ja-JP" sz="4400" b="1" dirty="0">
                <a:solidFill>
                  <a:srgbClr val="FF0000"/>
                </a:solidFill>
              </a:rPr>
              <a:t>our</a:t>
            </a:r>
            <a:endParaRPr kumimoji="1" lang="en-US" altLang="ja-JP" sz="4400" b="1" dirty="0">
              <a:solidFill>
                <a:srgbClr val="FF0000"/>
              </a:solidFill>
            </a:endParaRPr>
          </a:p>
          <a:p>
            <a:pPr algn="ctr"/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1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061F8B-B6AD-4D25-8682-CB03B8BD82B0}"/>
              </a:ext>
            </a:extLst>
          </p:cNvPr>
          <p:cNvSpPr txBox="1"/>
          <p:nvPr/>
        </p:nvSpPr>
        <p:spPr>
          <a:xfrm>
            <a:off x="1159267" y="623029"/>
            <a:ext cx="987346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j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our</a:t>
            </a:r>
            <a:r>
              <a:rPr kumimoji="1" lang="en-US" altLang="ja-JP" sz="4400" b="1" dirty="0"/>
              <a:t>ney</a:t>
            </a:r>
          </a:p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/>
              <a:t>f</a:t>
            </a:r>
            <a:r>
              <a:rPr lang="en-US" altLang="ja-JP" sz="4400" b="1" dirty="0">
                <a:solidFill>
                  <a:srgbClr val="FF0000"/>
                </a:solidFill>
              </a:rPr>
              <a:t>our</a:t>
            </a:r>
          </a:p>
          <a:p>
            <a:pPr algn="ctr"/>
            <a:r>
              <a:rPr kumimoji="1" lang="en-US" altLang="ja-JP" sz="44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4400" b="1" dirty="0"/>
              <a:t>t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our</a:t>
            </a:r>
          </a:p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/>
              <a:t>fl</a:t>
            </a:r>
            <a:r>
              <a:rPr lang="en-US" altLang="ja-JP" sz="4400" b="1" dirty="0">
                <a:solidFill>
                  <a:srgbClr val="FF0000"/>
                </a:solidFill>
              </a:rPr>
              <a:t>our</a:t>
            </a:r>
          </a:p>
          <a:p>
            <a:pPr algn="ctr"/>
            <a:endParaRPr kumimoji="1" lang="en-US" altLang="ja-JP" sz="44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 err="1"/>
              <a:t>col</a:t>
            </a:r>
            <a:r>
              <a:rPr lang="en-US" altLang="ja-JP" sz="4400" b="1" dirty="0" err="1">
                <a:solidFill>
                  <a:srgbClr val="FF0000"/>
                </a:solidFill>
              </a:rPr>
              <a:t>our</a:t>
            </a:r>
            <a:endParaRPr lang="en-US" altLang="ja-JP" sz="4400" b="1" dirty="0">
              <a:solidFill>
                <a:srgbClr val="FF0000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rgbClr val="FF0000"/>
                </a:solidFill>
              </a:rPr>
              <a:t> </a:t>
            </a:r>
            <a:r>
              <a:rPr kumimoji="1" lang="en-US" altLang="ja-JP" sz="4400" b="1" dirty="0" err="1"/>
              <a:t>flav</a:t>
            </a:r>
            <a:r>
              <a:rPr kumimoji="1" lang="en-US" altLang="ja-JP" sz="4400" b="1" dirty="0" err="1">
                <a:solidFill>
                  <a:srgbClr val="FF0000"/>
                </a:solidFill>
              </a:rPr>
              <a:t>our</a:t>
            </a:r>
            <a:endParaRPr kumimoji="1" lang="en-US" altLang="ja-JP" sz="4400" b="1" dirty="0">
              <a:solidFill>
                <a:srgbClr val="FF0000"/>
              </a:solidFill>
            </a:endParaRPr>
          </a:p>
          <a:p>
            <a:pPr algn="ctr"/>
            <a:r>
              <a:rPr lang="en-US" altLang="ja-JP" sz="4400" b="1" dirty="0">
                <a:solidFill>
                  <a:srgbClr val="FF0000"/>
                </a:solidFill>
              </a:rPr>
              <a:t> </a:t>
            </a:r>
            <a:r>
              <a:rPr lang="en-US" altLang="ja-JP" sz="4400" b="1" dirty="0" err="1"/>
              <a:t>neighb</a:t>
            </a:r>
            <a:r>
              <a:rPr lang="en-US" altLang="ja-JP" sz="4400" b="1" dirty="0" err="1">
                <a:solidFill>
                  <a:srgbClr val="FF0000"/>
                </a:solidFill>
              </a:rPr>
              <a:t>our</a:t>
            </a:r>
            <a:endParaRPr kumimoji="1" lang="en-US" altLang="ja-JP" sz="4400" b="1" dirty="0">
              <a:solidFill>
                <a:srgbClr val="FF0000"/>
              </a:solidFill>
            </a:endParaRPr>
          </a:p>
          <a:p>
            <a:pPr algn="ctr"/>
            <a:endParaRPr kumimoji="1" lang="ja-JP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6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5791200" y="10"/>
            <a:ext cx="6400800" cy="50639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559260" y="258077"/>
            <a:ext cx="502874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Spelling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93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79275" y="1912510"/>
            <a:ext cx="12352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arm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flav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79275" y="4713664"/>
            <a:ext cx="1249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hum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harb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rum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ja-JP" altLang="en-US" sz="40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9DA4A8B-B171-085E-970F-966E8A39AB42}"/>
              </a:ext>
            </a:extLst>
          </p:cNvPr>
          <p:cNvCxnSpPr>
            <a:cxnSpLocks/>
          </p:cNvCxnSpPr>
          <p:nvPr/>
        </p:nvCxnSpPr>
        <p:spPr>
          <a:xfrm>
            <a:off x="1429327" y="470335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736832A-015A-5170-425A-3E7F9D7FD824}"/>
              </a:ext>
            </a:extLst>
          </p:cNvPr>
          <p:cNvCxnSpPr>
            <a:cxnSpLocks/>
          </p:cNvCxnSpPr>
          <p:nvPr/>
        </p:nvCxnSpPr>
        <p:spPr>
          <a:xfrm>
            <a:off x="9915539" y="196375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B87B813-06A0-4B78-344E-F66AED303F00}"/>
              </a:ext>
            </a:extLst>
          </p:cNvPr>
          <p:cNvCxnSpPr>
            <a:cxnSpLocks/>
          </p:cNvCxnSpPr>
          <p:nvPr/>
        </p:nvCxnSpPr>
        <p:spPr>
          <a:xfrm>
            <a:off x="5855534" y="196375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2643B81-2FFA-B034-D44E-35DD394166F4}"/>
              </a:ext>
            </a:extLst>
          </p:cNvPr>
          <p:cNvCxnSpPr>
            <a:cxnSpLocks/>
          </p:cNvCxnSpPr>
          <p:nvPr/>
        </p:nvCxnSpPr>
        <p:spPr>
          <a:xfrm>
            <a:off x="1898271" y="196375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085D866-81F2-4DC3-6064-50C14D52D1D6}"/>
              </a:ext>
            </a:extLst>
          </p:cNvPr>
          <p:cNvCxnSpPr>
            <a:cxnSpLocks/>
          </p:cNvCxnSpPr>
          <p:nvPr/>
        </p:nvCxnSpPr>
        <p:spPr>
          <a:xfrm>
            <a:off x="9875420" y="4713664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1102901-1361-8D68-ECD8-A53F5ADE3D69}"/>
              </a:ext>
            </a:extLst>
          </p:cNvPr>
          <p:cNvCxnSpPr>
            <a:cxnSpLocks/>
          </p:cNvCxnSpPr>
          <p:nvPr/>
        </p:nvCxnSpPr>
        <p:spPr>
          <a:xfrm>
            <a:off x="5931762" y="4703350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armour に対する画像結果">
            <a:extLst>
              <a:ext uri="{FF2B5EF4-FFF2-40B4-BE49-F238E27FC236}">
                <a16:creationId xmlns:a16="http://schemas.microsoft.com/office/drawing/2014/main" id="{CAD966A2-081F-C252-6C54-88D092B49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93" y="-10169"/>
            <a:ext cx="1594474" cy="21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eighbor  clipart に対する画像結果">
            <a:extLst>
              <a:ext uri="{FF2B5EF4-FFF2-40B4-BE49-F238E27FC236}">
                <a16:creationId xmlns:a16="http://schemas.microsoft.com/office/drawing/2014/main" id="{52D9905C-9037-4B1B-E1DA-E49D1A625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r="11385" b="-1"/>
          <a:stretch/>
        </p:blipFill>
        <p:spPr bwMode="auto">
          <a:xfrm>
            <a:off x="5099472" y="0"/>
            <a:ext cx="1993055" cy="1987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lavour clipart に対する画像結果">
            <a:extLst>
              <a:ext uri="{FF2B5EF4-FFF2-40B4-BE49-F238E27FC236}">
                <a16:creationId xmlns:a16="http://schemas.microsoft.com/office/drawing/2014/main" id="{EA3379F8-B4F8-35B9-FDA9-770E8222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232" y="98638"/>
            <a:ext cx="1055944" cy="16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umour clipart に対する画像結果">
            <a:extLst>
              <a:ext uri="{FF2B5EF4-FFF2-40B4-BE49-F238E27FC236}">
                <a16:creationId xmlns:a16="http://schemas.microsoft.com/office/drawing/2014/main" id="{AC6BF983-0376-3E09-D783-DA0A97924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4" y="2654246"/>
            <a:ext cx="2111926" cy="218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arbour に対する画像結果">
            <a:extLst>
              <a:ext uri="{FF2B5EF4-FFF2-40B4-BE49-F238E27FC236}">
                <a16:creationId xmlns:a16="http://schemas.microsoft.com/office/drawing/2014/main" id="{B65AC7F7-BB4D-6424-8F74-FD17BE66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59" y="2899792"/>
            <a:ext cx="2896027" cy="1932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rumour に対する画像結果">
            <a:extLst>
              <a:ext uri="{FF2B5EF4-FFF2-40B4-BE49-F238E27FC236}">
                <a16:creationId xmlns:a16="http://schemas.microsoft.com/office/drawing/2014/main" id="{71A2C889-B7D6-8D28-62BB-9769AC7E0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440" y="2899792"/>
            <a:ext cx="2730546" cy="1833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113017" y="1669245"/>
            <a:ext cx="116202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od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clam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ful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-20431" y="4540299"/>
            <a:ext cx="1188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neighb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lab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vig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our</a:t>
            </a:r>
            <a:endParaRPr kumimoji="1" lang="ja-JP" altLang="en-US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0012E3A-E455-4CCF-B00D-D5740A21025D}"/>
              </a:ext>
            </a:extLst>
          </p:cNvPr>
          <p:cNvCxnSpPr>
            <a:cxnSpLocks/>
          </p:cNvCxnSpPr>
          <p:nvPr/>
        </p:nvCxnSpPr>
        <p:spPr>
          <a:xfrm>
            <a:off x="9784666" y="170059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43677EB-00FC-0411-3F21-00933BEB796D}"/>
              </a:ext>
            </a:extLst>
          </p:cNvPr>
          <p:cNvCxnSpPr>
            <a:cxnSpLocks/>
          </p:cNvCxnSpPr>
          <p:nvPr/>
        </p:nvCxnSpPr>
        <p:spPr>
          <a:xfrm>
            <a:off x="1225315" y="1669245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D5F0C2FA-FE6E-C749-183B-1B78E0FED708}"/>
              </a:ext>
            </a:extLst>
          </p:cNvPr>
          <p:cNvCxnSpPr>
            <a:cxnSpLocks/>
          </p:cNvCxnSpPr>
          <p:nvPr/>
        </p:nvCxnSpPr>
        <p:spPr>
          <a:xfrm>
            <a:off x="6088431" y="1743369"/>
            <a:ext cx="7568" cy="6635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82DCBD4-7611-D5A8-A159-7E0CB289B771}"/>
              </a:ext>
            </a:extLst>
          </p:cNvPr>
          <p:cNvCxnSpPr>
            <a:cxnSpLocks/>
          </p:cNvCxnSpPr>
          <p:nvPr/>
        </p:nvCxnSpPr>
        <p:spPr>
          <a:xfrm>
            <a:off x="6526780" y="4498392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B21061F-B506-39EE-16F8-040C995595AD}"/>
              </a:ext>
            </a:extLst>
          </p:cNvPr>
          <p:cNvCxnSpPr>
            <a:cxnSpLocks/>
          </p:cNvCxnSpPr>
          <p:nvPr/>
        </p:nvCxnSpPr>
        <p:spPr>
          <a:xfrm>
            <a:off x="5274311" y="4498393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7C73EEB-F9CA-2360-A974-27B593B09036}"/>
              </a:ext>
            </a:extLst>
          </p:cNvPr>
          <p:cNvCxnSpPr>
            <a:cxnSpLocks/>
          </p:cNvCxnSpPr>
          <p:nvPr/>
        </p:nvCxnSpPr>
        <p:spPr>
          <a:xfrm>
            <a:off x="1722301" y="4540299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ECFF6DD-FD0D-F6F0-47D6-0C1DF97840E0}"/>
              </a:ext>
            </a:extLst>
          </p:cNvPr>
          <p:cNvCxnSpPr>
            <a:cxnSpLocks/>
          </p:cNvCxnSpPr>
          <p:nvPr/>
        </p:nvCxnSpPr>
        <p:spPr>
          <a:xfrm>
            <a:off x="10675826" y="1685247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80D2D38-6199-CF74-F33E-EDB8B6B1DB71}"/>
              </a:ext>
            </a:extLst>
          </p:cNvPr>
          <p:cNvCxnSpPr>
            <a:cxnSpLocks/>
          </p:cNvCxnSpPr>
          <p:nvPr/>
        </p:nvCxnSpPr>
        <p:spPr>
          <a:xfrm>
            <a:off x="10019460" y="4540299"/>
            <a:ext cx="0" cy="779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odour に対する画像結果">
            <a:extLst>
              <a:ext uri="{FF2B5EF4-FFF2-40B4-BE49-F238E27FC236}">
                <a16:creationId xmlns:a16="http://schemas.microsoft.com/office/drawing/2014/main" id="{613227D8-EEDA-A820-A5AE-364FFF8A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5" y="109202"/>
            <a:ext cx="2253076" cy="15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amour clipart に対する画像結果">
            <a:extLst>
              <a:ext uri="{FF2B5EF4-FFF2-40B4-BE49-F238E27FC236}">
                <a16:creationId xmlns:a16="http://schemas.microsoft.com/office/drawing/2014/main" id="{24B663F9-73D7-2492-1BF3-23BC312B0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319" y="109202"/>
            <a:ext cx="1651089" cy="1651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olourful に対する画像結果">
            <a:extLst>
              <a:ext uri="{FF2B5EF4-FFF2-40B4-BE49-F238E27FC236}">
                <a16:creationId xmlns:a16="http://schemas.microsoft.com/office/drawing/2014/main" id="{9C912777-D1C4-1450-B8E7-803074D0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91" y="154605"/>
            <a:ext cx="2352017" cy="1533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eighbour に対する画像結果">
            <a:extLst>
              <a:ext uri="{FF2B5EF4-FFF2-40B4-BE49-F238E27FC236}">
                <a16:creationId xmlns:a16="http://schemas.microsoft.com/office/drawing/2014/main" id="{BCE4A9CA-53B5-3826-B7FC-DD9AAF50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" y="2449000"/>
            <a:ext cx="3094050" cy="2210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labourer に対する画像結果">
            <a:extLst>
              <a:ext uri="{FF2B5EF4-FFF2-40B4-BE49-F238E27FC236}">
                <a16:creationId xmlns:a16="http://schemas.microsoft.com/office/drawing/2014/main" id="{A36CAF63-9BCC-E7D1-DC49-7E84B2D3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18" y="2348718"/>
            <a:ext cx="3449691" cy="2291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vigour clipart に対する画像結果">
            <a:extLst>
              <a:ext uri="{FF2B5EF4-FFF2-40B4-BE49-F238E27FC236}">
                <a16:creationId xmlns:a16="http://schemas.microsoft.com/office/drawing/2014/main" id="{03885AE3-A8D4-F206-822C-7E2045D1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301" y="2619283"/>
            <a:ext cx="1855996" cy="1849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8250</TotalTime>
  <Words>396</Words>
  <Application>Microsoft Office PowerPoint</Application>
  <PresentationFormat>ワイド画面</PresentationFormat>
  <Paragraphs>153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486</cp:revision>
  <cp:lastPrinted>2022-10-10T22:15:07Z</cp:lastPrinted>
  <dcterms:created xsi:type="dcterms:W3CDTF">2020-09-21T09:21:49Z</dcterms:created>
  <dcterms:modified xsi:type="dcterms:W3CDTF">2022-10-11T09:00:42Z</dcterms:modified>
</cp:coreProperties>
</file>