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4" r:id="rId2"/>
    <p:sldId id="283" r:id="rId3"/>
    <p:sldId id="1901" r:id="rId4"/>
    <p:sldId id="1949" r:id="rId5"/>
    <p:sldId id="1948" r:id="rId6"/>
    <p:sldId id="1947" r:id="rId7"/>
    <p:sldId id="1946" r:id="rId8"/>
    <p:sldId id="1945" r:id="rId9"/>
    <p:sldId id="1944" r:id="rId10"/>
    <p:sldId id="1943" r:id="rId11"/>
    <p:sldId id="1942" r:id="rId12"/>
    <p:sldId id="1941" r:id="rId13"/>
    <p:sldId id="1940" r:id="rId14"/>
    <p:sldId id="1939" r:id="rId15"/>
    <p:sldId id="1938" r:id="rId16"/>
    <p:sldId id="1937" r:id="rId17"/>
    <p:sldId id="1936" r:id="rId18"/>
    <p:sldId id="1935" r:id="rId19"/>
    <p:sldId id="1934" r:id="rId20"/>
    <p:sldId id="1933" r:id="rId21"/>
    <p:sldId id="1168" r:id="rId22"/>
    <p:sldId id="1921" r:id="rId23"/>
    <p:sldId id="1950" r:id="rId24"/>
    <p:sldId id="1951" r:id="rId25"/>
    <p:sldId id="1928" r:id="rId26"/>
    <p:sldId id="1952" r:id="rId27"/>
    <p:sldId id="1953" r:id="rId28"/>
    <p:sldId id="1954" r:id="rId29"/>
    <p:sldId id="1955" r:id="rId30"/>
    <p:sldId id="1927" r:id="rId31"/>
    <p:sldId id="1956" r:id="rId32"/>
    <p:sldId id="1960" r:id="rId33"/>
    <p:sldId id="1963" r:id="rId34"/>
    <p:sldId id="1962" r:id="rId35"/>
    <p:sldId id="1961" r:id="rId36"/>
    <p:sldId id="1964" r:id="rId37"/>
    <p:sldId id="1926" r:id="rId38"/>
    <p:sldId id="1965" r:id="rId39"/>
    <p:sldId id="1966" r:id="rId40"/>
    <p:sldId id="1559" r:id="rId41"/>
    <p:sldId id="1967" r:id="rId42"/>
    <p:sldId id="1968" r:id="rId43"/>
    <p:sldId id="1969" r:id="rId44"/>
    <p:sldId id="1970" r:id="rId45"/>
    <p:sldId id="1971" r:id="rId46"/>
    <p:sldId id="1972" r:id="rId47"/>
    <p:sldId id="1805" r:id="rId48"/>
    <p:sldId id="328" r:id="rId4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82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6b-12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enguin に対する画像結果">
            <a:extLst>
              <a:ext uri="{FF2B5EF4-FFF2-40B4-BE49-F238E27FC236}">
                <a16:creationId xmlns:a16="http://schemas.microsoft.com/office/drawing/2014/main" id="{1BFACAC4-298F-1C54-343C-1C4FFC81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59" y="2044610"/>
            <a:ext cx="2252546" cy="1727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iguana に対する画像結果">
            <a:extLst>
              <a:ext uri="{FF2B5EF4-FFF2-40B4-BE49-F238E27FC236}">
                <a16:creationId xmlns:a16="http://schemas.microsoft.com/office/drawing/2014/main" id="{AC2CCCAD-C45E-B83E-E852-C09463DC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80" y="2444448"/>
            <a:ext cx="3111503" cy="208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6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anguish に対する画像結果">
            <a:extLst>
              <a:ext uri="{FF2B5EF4-FFF2-40B4-BE49-F238E27FC236}">
                <a16:creationId xmlns:a16="http://schemas.microsoft.com/office/drawing/2014/main" id="{A150892F-A968-1DC3-AFEE-FECFCB35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59" y="3027884"/>
            <a:ext cx="1949836" cy="1634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</p:txBody>
      </p:sp>
      <p:pic>
        <p:nvPicPr>
          <p:cNvPr id="3" name="Picture 10" descr="extinguish に対する画像結果">
            <a:extLst>
              <a:ext uri="{FF2B5EF4-FFF2-40B4-BE49-F238E27FC236}">
                <a16:creationId xmlns:a16="http://schemas.microsoft.com/office/drawing/2014/main" id="{E573BE2A-EE1F-61AC-0F1E-AEE17B5F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28" y="3493288"/>
            <a:ext cx="2466485" cy="164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pic>
        <p:nvPicPr>
          <p:cNvPr id="3" name="Picture 12" descr="distinguished clipart に対する画像結果">
            <a:extLst>
              <a:ext uri="{FF2B5EF4-FFF2-40B4-BE49-F238E27FC236}">
                <a16:creationId xmlns:a16="http://schemas.microsoft.com/office/drawing/2014/main" id="{10A482F0-5DE9-B837-E91F-A0246C95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87" y="4247322"/>
            <a:ext cx="137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7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guarantee clipart person に対する画像結果">
            <a:extLst>
              <a:ext uri="{FF2B5EF4-FFF2-40B4-BE49-F238E27FC236}">
                <a16:creationId xmlns:a16="http://schemas.microsoft.com/office/drawing/2014/main" id="{00354AAD-7A70-EB7E-1681-AD6D870E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99" y="1691922"/>
            <a:ext cx="1960244" cy="17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0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lifeguard</a:t>
            </a:r>
          </a:p>
        </p:txBody>
      </p:sp>
      <p:pic>
        <p:nvPicPr>
          <p:cNvPr id="3" name="Picture 4" descr="lifeguard に対する画像結果">
            <a:extLst>
              <a:ext uri="{FF2B5EF4-FFF2-40B4-BE49-F238E27FC236}">
                <a16:creationId xmlns:a16="http://schemas.microsoft.com/office/drawing/2014/main" id="{A004C0E1-E2FA-4769-365C-72697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38" y="1888895"/>
            <a:ext cx="2536111" cy="185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1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lifeguard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disguise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disguise に対する画像結果">
            <a:extLst>
              <a:ext uri="{FF2B5EF4-FFF2-40B4-BE49-F238E27FC236}">
                <a16:creationId xmlns:a16="http://schemas.microsoft.com/office/drawing/2014/main" id="{3D1E8343-ACF3-C5BB-02F5-CF59CBAD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26" y="2277571"/>
            <a:ext cx="1634332" cy="18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lifeguard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disguise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beguile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beguile clipart に対する画像結果">
            <a:extLst>
              <a:ext uri="{FF2B5EF4-FFF2-40B4-BE49-F238E27FC236}">
                <a16:creationId xmlns:a16="http://schemas.microsoft.com/office/drawing/2014/main" id="{4008D5ED-FA12-D54B-6414-E61DA973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43" y="3101617"/>
            <a:ext cx="2610857" cy="1952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1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lifeguard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disguise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beguile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guardian</a:t>
            </a:r>
          </a:p>
        </p:txBody>
      </p:sp>
      <p:pic>
        <p:nvPicPr>
          <p:cNvPr id="3" name="Picture 10" descr="guardian clipart に対する画像結果">
            <a:extLst>
              <a:ext uri="{FF2B5EF4-FFF2-40B4-BE49-F238E27FC236}">
                <a16:creationId xmlns:a16="http://schemas.microsoft.com/office/drawing/2014/main" id="{7EEDEE0C-806B-7953-2953-2518E8E8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3493288"/>
            <a:ext cx="1740033" cy="220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24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penguin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9. iguana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anguish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extinguish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distinguished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08E62F-0F8B-4BE7-BA86-E13C3FC7BA61}"/>
              </a:ext>
            </a:extLst>
          </p:cNvPr>
          <p:cNvSpPr txBox="1"/>
          <p:nvPr/>
        </p:nvSpPr>
        <p:spPr>
          <a:xfrm>
            <a:off x="7871790" y="477078"/>
            <a:ext cx="43202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guarantee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lifeguard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disguise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beguile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guardian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18. guillotine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guillotine に対する画像結果">
            <a:extLst>
              <a:ext uri="{FF2B5EF4-FFF2-40B4-BE49-F238E27FC236}">
                <a16:creationId xmlns:a16="http://schemas.microsoft.com/office/drawing/2014/main" id="{46E332D9-D5B8-F5A1-B509-87A2A606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8064"/>
            <a:ext cx="265747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4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Sentences and Phrases.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90D3-172E-6D04-D2B8-90C8AB6684E4}"/>
              </a:ext>
            </a:extLst>
          </p:cNvPr>
          <p:cNvSpPr txBox="1"/>
          <p:nvPr/>
        </p:nvSpPr>
        <p:spPr>
          <a:xfrm>
            <a:off x="3128268" y="85725"/>
            <a:ext cx="2714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A0F1D-E237-E4DC-E757-FF9D1195DD88}"/>
              </a:ext>
            </a:extLst>
          </p:cNvPr>
          <p:cNvSpPr txBox="1"/>
          <p:nvPr/>
        </p:nvSpPr>
        <p:spPr>
          <a:xfrm>
            <a:off x="76200" y="542925"/>
            <a:ext cx="11734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Sentence  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must make sense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start with a capital letter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contain a subject and verb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end in a full stop, question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mark, or exclamation mark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9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90D3-172E-6D04-D2B8-90C8AB6684E4}"/>
              </a:ext>
            </a:extLst>
          </p:cNvPr>
          <p:cNvSpPr txBox="1"/>
          <p:nvPr/>
        </p:nvSpPr>
        <p:spPr>
          <a:xfrm>
            <a:off x="3128268" y="85725"/>
            <a:ext cx="2714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A0F1D-E237-E4DC-E757-FF9D1195DD88}"/>
              </a:ext>
            </a:extLst>
          </p:cNvPr>
          <p:cNvSpPr txBox="1"/>
          <p:nvPr/>
        </p:nvSpPr>
        <p:spPr>
          <a:xfrm>
            <a:off x="76200" y="542925"/>
            <a:ext cx="11734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Sentence  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must make sense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start with a capital letter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contain a subject and verb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end in a full stop, question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mark, or exclamation mark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Phrase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group of words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make sense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 subject &amp; verb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86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Noun phrases and prepositional phrases.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28D56-38D4-5344-3796-20C5D5A98908}"/>
              </a:ext>
            </a:extLst>
          </p:cNvPr>
          <p:cNvSpPr txBox="1"/>
          <p:nvPr/>
        </p:nvSpPr>
        <p:spPr>
          <a:xfrm>
            <a:off x="2800860" y="1724025"/>
            <a:ext cx="738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big blue ball landed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the muddy puddle.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28D56-38D4-5344-3796-20C5D5A98908}"/>
              </a:ext>
            </a:extLst>
          </p:cNvPr>
          <p:cNvSpPr txBox="1"/>
          <p:nvPr/>
        </p:nvSpPr>
        <p:spPr>
          <a:xfrm>
            <a:off x="2352675" y="1724025"/>
            <a:ext cx="7829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big blue ball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landed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the muddy puddle.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1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28D56-38D4-5344-3796-20C5D5A98908}"/>
              </a:ext>
            </a:extLst>
          </p:cNvPr>
          <p:cNvSpPr txBox="1"/>
          <p:nvPr/>
        </p:nvSpPr>
        <p:spPr>
          <a:xfrm>
            <a:off x="2200275" y="1724025"/>
            <a:ext cx="99917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big blue ball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landed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muddy puddle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noun phrase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9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28D56-38D4-5344-3796-20C5D5A98908}"/>
              </a:ext>
            </a:extLst>
          </p:cNvPr>
          <p:cNvSpPr txBox="1"/>
          <p:nvPr/>
        </p:nvSpPr>
        <p:spPr>
          <a:xfrm>
            <a:off x="2200275" y="1724025"/>
            <a:ext cx="999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big blue ball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landed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muddy puddle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noun phrase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</a:t>
            </a:r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prepositional phrase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CC6B5D9-32F1-9C84-BE5E-EED2A0473CE3}"/>
              </a:ext>
            </a:extLst>
          </p:cNvPr>
          <p:cNvCxnSpPr/>
          <p:nvPr/>
        </p:nvCxnSpPr>
        <p:spPr>
          <a:xfrm>
            <a:off x="2314575" y="3781425"/>
            <a:ext cx="57340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5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553699" y="0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A28D56-38D4-5344-3796-20C5D5A98908}"/>
              </a:ext>
            </a:extLst>
          </p:cNvPr>
          <p:cNvSpPr txBox="1"/>
          <p:nvPr/>
        </p:nvSpPr>
        <p:spPr>
          <a:xfrm>
            <a:off x="2200275" y="1724025"/>
            <a:ext cx="9991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big blue ball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landed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the muddy puddle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noun phrase</a:t>
            </a: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</a:t>
            </a:r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prepositional phrase</a:t>
            </a:r>
          </a:p>
          <a:p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(often acts as adverbs)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CC6B5D9-32F1-9C84-BE5E-EED2A0473CE3}"/>
              </a:ext>
            </a:extLst>
          </p:cNvPr>
          <p:cNvCxnSpPr/>
          <p:nvPr/>
        </p:nvCxnSpPr>
        <p:spPr>
          <a:xfrm>
            <a:off x="2314575" y="3781425"/>
            <a:ext cx="57340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7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2" descr="guide clipart に対する画像結果">
            <a:extLst>
              <a:ext uri="{FF2B5EF4-FFF2-40B4-BE49-F238E27FC236}">
                <a16:creationId xmlns:a16="http://schemas.microsoft.com/office/drawing/2014/main" id="{E323E92E-3661-D089-FCDF-AA046A54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1" y="1557576"/>
            <a:ext cx="3172361" cy="19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67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2952751" y="60695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 the drop of a hat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401299" y="46151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2952751" y="60695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at the drop of a hat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EC44570-0183-D6DA-121B-EBA02DAF777B}"/>
              </a:ext>
            </a:extLst>
          </p:cNvPr>
          <p:cNvCxnSpPr>
            <a:cxnSpLocks/>
          </p:cNvCxnSpPr>
          <p:nvPr/>
        </p:nvCxnSpPr>
        <p:spPr>
          <a:xfrm flipH="1">
            <a:off x="6419850" y="541798"/>
            <a:ext cx="219075" cy="838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6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63248" y="47675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1569589" y="657805"/>
            <a:ext cx="9858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 is happy to go swimming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at the drop of a hat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98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63248" y="47675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1569589" y="657805"/>
            <a:ext cx="9858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 is happy to go swimming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at the drop of a hat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 is waiting for someone to drop a hat before he can go swimming.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2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63248" y="47675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1569589" y="657805"/>
            <a:ext cx="9858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 is happy to go swimming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at the drop of a hat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 is waiting for someone to drop a hat before he can go swimming.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1BDFC480-B504-FE19-CD62-1CF0628218B0}"/>
              </a:ext>
            </a:extLst>
          </p:cNvPr>
          <p:cNvSpPr/>
          <p:nvPr/>
        </p:nvSpPr>
        <p:spPr>
          <a:xfrm>
            <a:off x="1028700" y="3054860"/>
            <a:ext cx="876300" cy="838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50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63248" y="47675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1569589" y="657805"/>
            <a:ext cx="98583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 is happy to go swimming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at the drop of a hat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 is waiting for someone to drop a hat before he can go swimming.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Dan loves swimming so much that he will go immediately, given the chance.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1BDFC480-B504-FE19-CD62-1CF0628218B0}"/>
              </a:ext>
            </a:extLst>
          </p:cNvPr>
          <p:cNvSpPr/>
          <p:nvPr/>
        </p:nvSpPr>
        <p:spPr>
          <a:xfrm>
            <a:off x="1028700" y="3054860"/>
            <a:ext cx="876300" cy="838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ADE6F6BB-CE33-D421-318B-A8FBFC9AFCC9}"/>
              </a:ext>
            </a:extLst>
          </p:cNvPr>
          <p:cNvSpPr/>
          <p:nvPr/>
        </p:nvSpPr>
        <p:spPr>
          <a:xfrm>
            <a:off x="1147762" y="4770974"/>
            <a:ext cx="638175" cy="604555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60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63248" y="476754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46BD8-D354-75C2-9BC4-E3EAE945F6D3}"/>
              </a:ext>
            </a:extLst>
          </p:cNvPr>
          <p:cNvSpPr txBox="1"/>
          <p:nvPr/>
        </p:nvSpPr>
        <p:spPr>
          <a:xfrm>
            <a:off x="1569589" y="657805"/>
            <a:ext cx="98583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 is happy to go swimming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at the drop of a hat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 is waiting for someone to drop a hat before he can go swimming.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Dan loves swimming so much that he will go immediately, given the chance.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1BDFC480-B504-FE19-CD62-1CF0628218B0}"/>
              </a:ext>
            </a:extLst>
          </p:cNvPr>
          <p:cNvSpPr/>
          <p:nvPr/>
        </p:nvSpPr>
        <p:spPr>
          <a:xfrm>
            <a:off x="1028700" y="3054860"/>
            <a:ext cx="876300" cy="838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ADE6F6BB-CE33-D421-318B-A8FBFC9AFCC9}"/>
              </a:ext>
            </a:extLst>
          </p:cNvPr>
          <p:cNvSpPr/>
          <p:nvPr/>
        </p:nvSpPr>
        <p:spPr>
          <a:xfrm>
            <a:off x="1147762" y="4770974"/>
            <a:ext cx="638175" cy="604555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E99B92-45F5-55F9-2658-3D756CC90CF7}"/>
              </a:ext>
            </a:extLst>
          </p:cNvPr>
          <p:cNvSpPr txBox="1"/>
          <p:nvPr/>
        </p:nvSpPr>
        <p:spPr>
          <a:xfrm>
            <a:off x="7823447" y="185337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idiom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51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44199" y="486279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45633-77BA-1D47-8453-0671ECFF3B0C}"/>
              </a:ext>
            </a:extLst>
          </p:cNvPr>
          <p:cNvSpPr txBox="1"/>
          <p:nvPr/>
        </p:nvSpPr>
        <p:spPr>
          <a:xfrm>
            <a:off x="461268" y="123638"/>
            <a:ext cx="108680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Idioms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Phrases or expressions that are used to describe something in a lively, vivid way.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They have special meaning that is not conveyed by the actual words used, but they have figurative meaning that is different to the literal meaning.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44199" y="486279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45633-77BA-1D47-8453-0671ECFF3B0C}"/>
              </a:ext>
            </a:extLst>
          </p:cNvPr>
          <p:cNvSpPr txBox="1"/>
          <p:nvPr/>
        </p:nvSpPr>
        <p:spPr>
          <a:xfrm>
            <a:off x="461268" y="123638"/>
            <a:ext cx="108680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Idioms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Phrases or expressions that are used to describe something in a lively, vivid way.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They have special meaning that is not conveyed by the actual words used, but they have figurative meaning that is different to the literal meaning.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8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44199" y="4862795"/>
            <a:ext cx="1329433" cy="18260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45633-77BA-1D47-8453-0671ECFF3B0C}"/>
              </a:ext>
            </a:extLst>
          </p:cNvPr>
          <p:cNvSpPr txBox="1"/>
          <p:nvPr/>
        </p:nvSpPr>
        <p:spPr>
          <a:xfrm>
            <a:off x="308869" y="363915"/>
            <a:ext cx="691108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Idioms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pain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 tall story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beat about the bush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by the skin of your teeth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cost an arm and a leg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down in the dumps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get cold feet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have a bee in your bonnet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249383-9F92-6DBF-08FB-BE5497230C1F}"/>
              </a:ext>
            </a:extLst>
          </p:cNvPr>
          <p:cNvSpPr txBox="1"/>
          <p:nvPr/>
        </p:nvSpPr>
        <p:spPr>
          <a:xfrm>
            <a:off x="6749156" y="-460318"/>
            <a:ext cx="55530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in a nutshell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in the doghouse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lend a hand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play it by ear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pull your leg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rain cats and dogs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to rock the boat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2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</p:txBody>
      </p:sp>
      <p:pic>
        <p:nvPicPr>
          <p:cNvPr id="3" name="Picture 4" descr="guard clipart に対する画像結果">
            <a:extLst>
              <a:ext uri="{FF2B5EF4-FFF2-40B4-BE49-F238E27FC236}">
                <a16:creationId xmlns:a16="http://schemas.microsoft.com/office/drawing/2014/main" id="{5AEB97FF-BE63-40F6-A26B-0D0C0088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1" y="2036376"/>
            <a:ext cx="1122735" cy="19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48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1" y="639193"/>
            <a:ext cx="5238043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Idioms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4203838" y="1166191"/>
            <a:ext cx="7296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drop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4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hat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mmediately/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without delay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at the drop of her hat clipart に対する画像結果">
            <a:extLst>
              <a:ext uri="{FF2B5EF4-FFF2-40B4-BE49-F238E27FC236}">
                <a16:creationId xmlns:a16="http://schemas.microsoft.com/office/drawing/2014/main" id="{08D00A06-407B-D600-4C33-FF4F9951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1690687"/>
            <a:ext cx="2214739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89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4246494" y="1007165"/>
            <a:ext cx="7743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bark up the wrong tree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 be mistaken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to bark at the wrong tree clipart に対する画像結果">
            <a:extLst>
              <a:ext uri="{FF2B5EF4-FFF2-40B4-BE49-F238E27FC236}">
                <a16:creationId xmlns:a16="http://schemas.microsoft.com/office/drawing/2014/main" id="{C2CC65DB-192D-226D-8B1C-095D6865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7" y="1729716"/>
            <a:ext cx="4751733" cy="39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1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4246494" y="1007165"/>
            <a:ext cx="7743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under the weather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unwell, sad, 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lack of energy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under the weather clipart に対する画像結果">
            <a:extLst>
              <a:ext uri="{FF2B5EF4-FFF2-40B4-BE49-F238E27FC236}">
                <a16:creationId xmlns:a16="http://schemas.microsoft.com/office/drawing/2014/main" id="{FC47BC0F-739A-B647-A537-B12268FD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7" y="1511290"/>
            <a:ext cx="3699427" cy="45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58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4325386" y="1490008"/>
            <a:ext cx="774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hold your tongue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 keep quiet</a:t>
            </a:r>
          </a:p>
        </p:txBody>
      </p:sp>
      <p:pic>
        <p:nvPicPr>
          <p:cNvPr id="4098" name="Picture 2" descr="to hold your tongue clipart に対する画像結果">
            <a:extLst>
              <a:ext uri="{FF2B5EF4-FFF2-40B4-BE49-F238E27FC236}">
                <a16:creationId xmlns:a16="http://schemas.microsoft.com/office/drawing/2014/main" id="{D7CE0E1E-00DE-3A62-A1B8-A033181F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0" y="1103100"/>
            <a:ext cx="3359633" cy="46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0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4325386" y="1490008"/>
            <a:ext cx="7743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once in a blue moon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very rarely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not very often</a:t>
            </a:r>
          </a:p>
        </p:txBody>
      </p:sp>
      <p:pic>
        <p:nvPicPr>
          <p:cNvPr id="5122" name="Picture 2" descr="once in a blue moon clipart に対する画像結果">
            <a:extLst>
              <a:ext uri="{FF2B5EF4-FFF2-40B4-BE49-F238E27FC236}">
                <a16:creationId xmlns:a16="http://schemas.microsoft.com/office/drawing/2014/main" id="{5C8B49C4-A4C7-708B-2713-4EB02EB5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4" y="1359885"/>
            <a:ext cx="3804202" cy="41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77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B5B2B-3298-A349-B3BB-23B1A6A5036A}"/>
              </a:ext>
            </a:extLst>
          </p:cNvPr>
          <p:cNvSpPr txBox="1"/>
          <p:nvPr/>
        </p:nvSpPr>
        <p:spPr>
          <a:xfrm>
            <a:off x="3617843" y="1887574"/>
            <a:ext cx="8411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let the cat out of the bag</a:t>
            </a:r>
          </a:p>
          <a:p>
            <a:pPr algn="ct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 reveal someone’s secret</a:t>
            </a:r>
          </a:p>
        </p:txBody>
      </p:sp>
      <p:pic>
        <p:nvPicPr>
          <p:cNvPr id="6146" name="Picture 2" descr="let the cat out of the bag clipart に対する画像結果">
            <a:extLst>
              <a:ext uri="{FF2B5EF4-FFF2-40B4-BE49-F238E27FC236}">
                <a16:creationId xmlns:a16="http://schemas.microsoft.com/office/drawing/2014/main" id="{4C83F29B-52BE-AFEF-0F73-54DF4A6B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26566"/>
            <a:ext cx="4514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52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5338859"/>
            <a:ext cx="2082687" cy="13432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F8E861-F7A4-A754-8016-D907F931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13" y="317957"/>
            <a:ext cx="2082687" cy="208268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C0539-4FB4-3BF3-2387-ED3ACA4B8261}"/>
              </a:ext>
            </a:extLst>
          </p:cNvPr>
          <p:cNvSpPr txBox="1"/>
          <p:nvPr/>
        </p:nvSpPr>
        <p:spPr>
          <a:xfrm>
            <a:off x="409574" y="317957"/>
            <a:ext cx="1142047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tickled pink: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out of the blue: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hold your horses: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in hot water: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a piece of cake: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in the dark: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     Name:</a:t>
            </a:r>
          </a:p>
          <a:p>
            <a:pPr algn="ctr"/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Jolly Grammar 6b-12 Idioms</a:t>
            </a:r>
            <a:endParaRPr kumimoji="1" lang="ja-JP" alt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40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</p:txBody>
      </p:sp>
      <p:pic>
        <p:nvPicPr>
          <p:cNvPr id="3" name="Picture 6" descr="guess clipart に対する画像結果">
            <a:extLst>
              <a:ext uri="{FF2B5EF4-FFF2-40B4-BE49-F238E27FC236}">
                <a16:creationId xmlns:a16="http://schemas.microsoft.com/office/drawing/2014/main" id="{661481E1-65C8-F1B8-D179-CE1C3FF6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9" y="2461194"/>
            <a:ext cx="2599449" cy="19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3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</p:txBody>
      </p:sp>
      <p:pic>
        <p:nvPicPr>
          <p:cNvPr id="3" name="Picture 8" descr="guest clipart に対する画像結果">
            <a:extLst>
              <a:ext uri="{FF2B5EF4-FFF2-40B4-BE49-F238E27FC236}">
                <a16:creationId xmlns:a16="http://schemas.microsoft.com/office/drawing/2014/main" id="{71EAF068-57C1-6836-631F-1B845080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5" y="3238004"/>
            <a:ext cx="1827871" cy="18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6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</p:txBody>
      </p:sp>
      <p:pic>
        <p:nvPicPr>
          <p:cNvPr id="3" name="Picture 10" descr="guilt clipart に対する画像結果">
            <a:extLst>
              <a:ext uri="{FF2B5EF4-FFF2-40B4-BE49-F238E27FC236}">
                <a16:creationId xmlns:a16="http://schemas.microsoft.com/office/drawing/2014/main" id="{4B95AFC9-C063-9C0E-58DC-0E23AAD7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3" y="3743018"/>
            <a:ext cx="1883752" cy="19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3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pic>
        <p:nvPicPr>
          <p:cNvPr id="3" name="Picture 12" descr="guitar に対する画像結果">
            <a:extLst>
              <a:ext uri="{FF2B5EF4-FFF2-40B4-BE49-F238E27FC236}">
                <a16:creationId xmlns:a16="http://schemas.microsoft.com/office/drawing/2014/main" id="{3CB06953-F74E-9F31-F9CE-80FDBEDD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7944">
            <a:off x="1073922" y="4037187"/>
            <a:ext cx="1157750" cy="184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4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82826" y="477078"/>
            <a:ext cx="35367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guide</a:t>
            </a: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guard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guess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guest</a:t>
            </a:r>
          </a:p>
          <a:p>
            <a:pPr marL="342900" indent="-342900">
              <a:buAutoNum type="arabicPeriod"/>
            </a:pP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guilt</a:t>
            </a:r>
          </a:p>
          <a:p>
            <a:pPr marL="342900" indent="-342900">
              <a:buAutoNum type="arabicPeriod"/>
            </a:pPr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 guitar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2968487" y="477078"/>
            <a:ext cx="4691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7. language</a:t>
            </a:r>
          </a:p>
        </p:txBody>
      </p:sp>
      <p:pic>
        <p:nvPicPr>
          <p:cNvPr id="3" name="Picture 2" descr="language に対する画像結果">
            <a:extLst>
              <a:ext uri="{FF2B5EF4-FFF2-40B4-BE49-F238E27FC236}">
                <a16:creationId xmlns:a16="http://schemas.microsoft.com/office/drawing/2014/main" id="{54794A61-CA6B-0C62-2492-686AA262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40" y="1441580"/>
            <a:ext cx="2614960" cy="13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1079</Words>
  <Application>Microsoft Office PowerPoint</Application>
  <PresentationFormat>ワイド画面</PresentationFormat>
  <Paragraphs>335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3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472</cp:revision>
  <cp:lastPrinted>2022-05-30T22:44:42Z</cp:lastPrinted>
  <dcterms:created xsi:type="dcterms:W3CDTF">2020-09-21T09:21:49Z</dcterms:created>
  <dcterms:modified xsi:type="dcterms:W3CDTF">2022-08-30T08:42:55Z</dcterms:modified>
</cp:coreProperties>
</file>